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5" r:id="rId4"/>
    <p:sldMasterId id="2147483904" r:id="rId5"/>
    <p:sldMasterId id="2147483924" r:id="rId6"/>
    <p:sldMasterId id="2147483896" r:id="rId7"/>
  </p:sldMasterIdLst>
  <p:notesMasterIdLst>
    <p:notesMasterId r:id="rId35"/>
  </p:notesMasterIdLst>
  <p:handoutMasterIdLst>
    <p:handoutMasterId r:id="rId36"/>
  </p:handoutMasterIdLst>
  <p:sldIdLst>
    <p:sldId id="323" r:id="rId8"/>
    <p:sldId id="324" r:id="rId9"/>
    <p:sldId id="326" r:id="rId10"/>
    <p:sldId id="327" r:id="rId11"/>
    <p:sldId id="344" r:id="rId12"/>
    <p:sldId id="345" r:id="rId13"/>
    <p:sldId id="338" r:id="rId14"/>
    <p:sldId id="339" r:id="rId15"/>
    <p:sldId id="328" r:id="rId16"/>
    <p:sldId id="332" r:id="rId17"/>
    <p:sldId id="329" r:id="rId18"/>
    <p:sldId id="330" r:id="rId19"/>
    <p:sldId id="331" r:id="rId20"/>
    <p:sldId id="333" r:id="rId21"/>
    <p:sldId id="347" r:id="rId22"/>
    <p:sldId id="348" r:id="rId23"/>
    <p:sldId id="336" r:id="rId24"/>
    <p:sldId id="337" r:id="rId25"/>
    <p:sldId id="334" r:id="rId26"/>
    <p:sldId id="335" r:id="rId27"/>
    <p:sldId id="341" r:id="rId28"/>
    <p:sldId id="342" r:id="rId29"/>
    <p:sldId id="340" r:id="rId30"/>
    <p:sldId id="343" r:id="rId31"/>
    <p:sldId id="346" r:id="rId32"/>
    <p:sldId id="322" r:id="rId33"/>
    <p:sldId id="307" r:id="rId34"/>
  </p:sldIdLst>
  <p:sldSz cx="12192000" cy="6858000"/>
  <p:notesSz cx="6797675" cy="9926638"/>
  <p:custDataLst>
    <p:tags r:id="rId37"/>
  </p:custDataLst>
  <p:defaultTex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pos="6882" userDrawn="1">
          <p15:clr>
            <a:srgbClr val="A4A3A4"/>
          </p15:clr>
        </p15:guide>
        <p15:guide id="3" orient="horz" pos="2183" userDrawn="1">
          <p15:clr>
            <a:srgbClr val="A4A3A4"/>
          </p15:clr>
        </p15:guide>
        <p15:guide id="4" orient="horz" pos="41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81C"/>
    <a:srgbClr val="00080D"/>
    <a:srgbClr val="000000"/>
    <a:srgbClr val="001F33"/>
    <a:srgbClr val="000C25"/>
    <a:srgbClr val="00D0D3"/>
    <a:srgbClr val="01A6AF"/>
    <a:srgbClr val="017281"/>
    <a:srgbClr val="018895"/>
    <a:srgbClr val="0276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F5B8E-34EE-48A4-89DC-1582BEB09BFF}" v="7" dt="2025-01-23T07:11:15.973"/>
    <p1510:client id="{65DFBFC6-0BD1-421F-A8A0-D6920F352E2B}" v="96" dt="2025-01-23T14:42:12.534"/>
    <p1510:client id="{8B0E056A-CAF5-4916-B999-D1899DAC9A7A}" v="204" dt="2025-01-22T16:36:39.919"/>
    <p1510:client id="{AD4FF2F1-4783-43E4-BB21-66C5B3A1A433}" v="89" dt="2025-01-22T16:53:18.573"/>
    <p1510:client id="{B960025E-E953-BC35-958D-4695425EDD06}" v="13" dt="2025-01-23T06:58:28.602"/>
    <p1510:client id="{F4A1604D-666F-476D-93DE-0C8FBB2A2DBD}" v="178" dt="2025-01-23T14:00:05.868"/>
    <p1510:client id="{FE749F72-6C29-4AE0-B36A-CDDD0B9D040D}" v="17" dt="2025-01-23T13:25:32.195"/>
  </p1510:revLst>
</p1510:revInfo>
</file>

<file path=ppt/tableStyles.xml><?xml version="1.0" encoding="utf-8"?>
<a:tblStyleLst xmlns:a="http://schemas.openxmlformats.org/drawingml/2006/main" def="{2D5ABB26-0587-4C30-8999-92F81FD0307C}">
  <a:tblStyle styleId="{3B4B98B0-60AC-42C2-AFA5-B58CD77FA1E5}" styleName="Light Style 1 - Accent 1">
    <a:wholeTbl>
      <a:tcTxStyle>
        <a:fontRef idx="minor">
          <a:prstClr val="black"/>
        </a:fontRef>
        <a:schemeClr val="dk1"/>
      </a:tcTxStyle>
      <a:tcStyle>
        <a:tcBdr>
          <a:left>
            <a:ln>
              <a:noFill/>
            </a:ln>
          </a:left>
          <a:right>
            <a:ln>
              <a:noFill/>
            </a:ln>
          </a:right>
          <a:top>
            <a:ln>
              <a:noFill/>
            </a:ln>
          </a:top>
          <a:bottom>
            <a:ln>
              <a:noFill/>
            </a:ln>
          </a:bottom>
          <a:insideH>
            <a:ln w="9525" cmpd="sng">
              <a:solidFill>
                <a:srgbClr val="B4B4B4"/>
              </a:solidFill>
            </a:ln>
          </a:insideH>
          <a:insideV>
            <a:ln>
              <a:noFill/>
            </a:ln>
          </a:insideV>
        </a:tcBdr>
        <a:fill>
          <a:noFill/>
        </a:fill>
      </a:tcStyle>
    </a:wholeTbl>
    <a:band1H>
      <a:tcStyle>
        <a:tcBdr>
          <a:top>
            <a:ln>
              <a:noFill/>
            </a:ln>
          </a:top>
          <a:bottom>
            <a:ln>
              <a:noFill/>
            </a:ln>
          </a:bottom>
        </a:tcBdr>
        <a:fill>
          <a:solidFill>
            <a:srgbClr val="D6D6D6"/>
          </a:solidFill>
        </a:fill>
      </a:tcStyle>
    </a:band1H>
    <a:firstCol>
      <a:tcTxStyle b="on"/>
      <a:tcStyle>
        <a:tcBdr/>
      </a:tcStyle>
    </a:firstCol>
    <a:lastRow>
      <a:tcTxStyle b="on">
        <a:fontRef idx="minor">
          <a:prstClr val="black"/>
        </a:fontRef>
        <a:srgbClr val="FFFFFF"/>
      </a:tcTxStyle>
      <a:tcStyle>
        <a:tcBdr>
          <a:top>
            <a:ln w="19050" cmpd="sng">
              <a:solidFill>
                <a:srgbClr val="FFFFFF"/>
              </a:solidFill>
            </a:ln>
          </a:top>
        </a:tcBdr>
        <a:fill>
          <a:solidFill>
            <a:schemeClr val="accent1"/>
          </a:solidFill>
        </a:fill>
      </a:tcStyle>
    </a:lastRow>
    <a:firstRow>
      <a:tcTxStyle b="on">
        <a:fontRef idx="minor">
          <a:prstClr val="black"/>
        </a:fontRef>
        <a:schemeClr val="accent1"/>
      </a:tcTxStyle>
      <a:tcStyle>
        <a:tcBdr>
          <a:bottom>
            <a:ln w="19050" cmpd="sng">
              <a:solidFill>
                <a:schemeClr val="dk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pos="6882"/>
        <p:guide orient="horz" pos="2183"/>
        <p:guide orient="horz" pos="416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CHATAIGNER" userId="dd5a3b7a-a3e8-4d6b-a985-fe126cdf987e" providerId="ADAL" clId="{FE749F72-6C29-4AE0-B36A-CDDD0B9D040D}"/>
    <pc:docChg chg="modSld">
      <pc:chgData name="Victor CHATAIGNER" userId="dd5a3b7a-a3e8-4d6b-a985-fe126cdf987e" providerId="ADAL" clId="{FE749F72-6C29-4AE0-B36A-CDDD0B9D040D}" dt="2025-01-23T13:25:32.195" v="16" actId="20577"/>
      <pc:docMkLst>
        <pc:docMk/>
      </pc:docMkLst>
      <pc:sldChg chg="modSp mod">
        <pc:chgData name="Victor CHATAIGNER" userId="dd5a3b7a-a3e8-4d6b-a985-fe126cdf987e" providerId="ADAL" clId="{FE749F72-6C29-4AE0-B36A-CDDD0B9D040D}" dt="2025-01-23T13:17:13.118" v="0" actId="20577"/>
        <pc:sldMkLst>
          <pc:docMk/>
          <pc:sldMk cId="3080055433" sldId="323"/>
        </pc:sldMkLst>
        <pc:spChg chg="mod">
          <ac:chgData name="Victor CHATAIGNER" userId="dd5a3b7a-a3e8-4d6b-a985-fe126cdf987e" providerId="ADAL" clId="{FE749F72-6C29-4AE0-B36A-CDDD0B9D040D}" dt="2025-01-23T13:17:13.118" v="0" actId="20577"/>
          <ac:spMkLst>
            <pc:docMk/>
            <pc:sldMk cId="3080055433" sldId="323"/>
            <ac:spMk id="3" creationId="{9E4BB443-B068-0D3F-F3D3-BBD7FE68B7EC}"/>
          </ac:spMkLst>
        </pc:spChg>
      </pc:sldChg>
      <pc:sldChg chg="modNotesTx">
        <pc:chgData name="Victor CHATAIGNER" userId="dd5a3b7a-a3e8-4d6b-a985-fe126cdf987e" providerId="ADAL" clId="{FE749F72-6C29-4AE0-B36A-CDDD0B9D040D}" dt="2025-01-23T13:25:26.827" v="8" actId="20577"/>
        <pc:sldMkLst>
          <pc:docMk/>
          <pc:sldMk cId="1042017842" sldId="329"/>
        </pc:sldMkLst>
      </pc:sldChg>
      <pc:sldChg chg="modNotesTx">
        <pc:chgData name="Victor CHATAIGNER" userId="dd5a3b7a-a3e8-4d6b-a985-fe126cdf987e" providerId="ADAL" clId="{FE749F72-6C29-4AE0-B36A-CDDD0B9D040D}" dt="2025-01-23T13:25:32.195" v="16" actId="20577"/>
        <pc:sldMkLst>
          <pc:docMk/>
          <pc:sldMk cId="1581775443" sldId="330"/>
        </pc:sldMkLst>
      </pc:sldChg>
    </pc:docChg>
  </pc:docChgLst>
  <pc:docChgLst>
    <pc:chgData name="Theo MONTFORT" userId="4383968c-042c-4fef-80b6-cd458831c48d" providerId="ADAL" clId="{AD4FF2F1-4783-43E4-BB21-66C5B3A1A433}"/>
    <pc:docChg chg="undo custSel addSld modSld">
      <pc:chgData name="Theo MONTFORT" userId="4383968c-042c-4fef-80b6-cd458831c48d" providerId="ADAL" clId="{AD4FF2F1-4783-43E4-BB21-66C5B3A1A433}" dt="2025-01-22T16:53:18.573" v="286" actId="1076"/>
      <pc:docMkLst>
        <pc:docMk/>
      </pc:docMkLst>
      <pc:sldChg chg="addSp delSp modSp mod">
        <pc:chgData name="Theo MONTFORT" userId="4383968c-042c-4fef-80b6-cd458831c48d" providerId="ADAL" clId="{AD4FF2F1-4783-43E4-BB21-66C5B3A1A433}" dt="2025-01-22T16:53:18.573" v="286" actId="1076"/>
        <pc:sldMkLst>
          <pc:docMk/>
          <pc:sldMk cId="691757439" sldId="327"/>
        </pc:sldMkLst>
        <pc:spChg chg="mod">
          <ac:chgData name="Theo MONTFORT" userId="4383968c-042c-4fef-80b6-cd458831c48d" providerId="ADAL" clId="{AD4FF2F1-4783-43E4-BB21-66C5B3A1A433}" dt="2025-01-22T16:43:31.977" v="211" actId="20577"/>
          <ac:spMkLst>
            <pc:docMk/>
            <pc:sldMk cId="691757439" sldId="327"/>
            <ac:spMk id="3" creationId="{E6C13D2B-7FA1-8877-8022-AF0413713981}"/>
          </ac:spMkLst>
        </pc:spChg>
        <pc:spChg chg="del">
          <ac:chgData name="Theo MONTFORT" userId="4383968c-042c-4fef-80b6-cd458831c48d" providerId="ADAL" clId="{AD4FF2F1-4783-43E4-BB21-66C5B3A1A433}" dt="2025-01-22T16:53:11.740" v="282" actId="478"/>
          <ac:spMkLst>
            <pc:docMk/>
            <pc:sldMk cId="691757439" sldId="327"/>
            <ac:spMk id="5" creationId="{602C85A8-39AF-4F57-DE44-3979E1D53678}"/>
          </ac:spMkLst>
        </pc:spChg>
        <pc:picChg chg="add mod">
          <ac:chgData name="Theo MONTFORT" userId="4383968c-042c-4fef-80b6-cd458831c48d" providerId="ADAL" clId="{AD4FF2F1-4783-43E4-BB21-66C5B3A1A433}" dt="2025-01-22T16:53:18.573" v="286" actId="1076"/>
          <ac:picMkLst>
            <pc:docMk/>
            <pc:sldMk cId="691757439" sldId="327"/>
            <ac:picMk id="4" creationId="{9D3DB654-450F-AD64-F9E6-07024EFE3AFD}"/>
          </ac:picMkLst>
        </pc:picChg>
      </pc:sldChg>
      <pc:sldChg chg="addSp delSp modSp add mod setBg">
        <pc:chgData name="Theo MONTFORT" userId="4383968c-042c-4fef-80b6-cd458831c48d" providerId="ADAL" clId="{AD4FF2F1-4783-43E4-BB21-66C5B3A1A433}" dt="2025-01-20T14:42:25.307" v="161" actId="20577"/>
        <pc:sldMkLst>
          <pc:docMk/>
          <pc:sldMk cId="2255088160" sldId="336"/>
        </pc:sldMkLst>
        <pc:spChg chg="mod">
          <ac:chgData name="Theo MONTFORT" userId="4383968c-042c-4fef-80b6-cd458831c48d" providerId="ADAL" clId="{AD4FF2F1-4783-43E4-BB21-66C5B3A1A433}" dt="2025-01-20T14:42:25.307" v="161" actId="20577"/>
          <ac:spMkLst>
            <pc:docMk/>
            <pc:sldMk cId="2255088160" sldId="336"/>
            <ac:spMk id="3" creationId="{669FD818-9041-1DEE-4B7C-92968373215B}"/>
          </ac:spMkLst>
        </pc:spChg>
        <pc:spChg chg="mod">
          <ac:chgData name="Theo MONTFORT" userId="4383968c-042c-4fef-80b6-cd458831c48d" providerId="ADAL" clId="{AD4FF2F1-4783-43E4-BB21-66C5B3A1A433}" dt="2025-01-20T14:35:05.051" v="13" actId="20577"/>
          <ac:spMkLst>
            <pc:docMk/>
            <pc:sldMk cId="2255088160" sldId="336"/>
            <ac:spMk id="6" creationId="{A8639BAC-AE30-E40F-0DE5-C1F3917021FC}"/>
          </ac:spMkLst>
        </pc:spChg>
        <pc:picChg chg="add mod modCrop">
          <ac:chgData name="Theo MONTFORT" userId="4383968c-042c-4fef-80b6-cd458831c48d" providerId="ADAL" clId="{AD4FF2F1-4783-43E4-BB21-66C5B3A1A433}" dt="2025-01-20T14:42:18.623" v="146" actId="1036"/>
          <ac:picMkLst>
            <pc:docMk/>
            <pc:sldMk cId="2255088160" sldId="336"/>
            <ac:picMk id="12" creationId="{14CA07EB-1567-B028-5C9B-60EDA9E4F1A3}"/>
          </ac:picMkLst>
        </pc:picChg>
        <pc:picChg chg="add mod">
          <ac:chgData name="Theo MONTFORT" userId="4383968c-042c-4fef-80b6-cd458831c48d" providerId="ADAL" clId="{AD4FF2F1-4783-43E4-BB21-66C5B3A1A433}" dt="2025-01-20T14:42:20.583" v="147" actId="1076"/>
          <ac:picMkLst>
            <pc:docMk/>
            <pc:sldMk cId="2255088160" sldId="336"/>
            <ac:picMk id="13" creationId="{D082D81A-C696-D8E1-BF78-A5706C23BBB1}"/>
          </ac:picMkLst>
        </pc:picChg>
      </pc:sldChg>
      <pc:sldChg chg="addSp delSp modSp add mod">
        <pc:chgData name="Theo MONTFORT" userId="4383968c-042c-4fef-80b6-cd458831c48d" providerId="ADAL" clId="{AD4FF2F1-4783-43E4-BB21-66C5B3A1A433}" dt="2025-01-20T14:51:38.836" v="197" actId="20577"/>
        <pc:sldMkLst>
          <pc:docMk/>
          <pc:sldMk cId="2847587764" sldId="337"/>
        </pc:sldMkLst>
        <pc:spChg chg="mod">
          <ac:chgData name="Theo MONTFORT" userId="4383968c-042c-4fef-80b6-cd458831c48d" providerId="ADAL" clId="{AD4FF2F1-4783-43E4-BB21-66C5B3A1A433}" dt="2025-01-20T14:51:38.836" v="197" actId="20577"/>
          <ac:spMkLst>
            <pc:docMk/>
            <pc:sldMk cId="2847587764" sldId="337"/>
            <ac:spMk id="3" creationId="{3B38B911-0CFF-B1B0-1734-80B6A70B478D}"/>
          </ac:spMkLst>
        </pc:spChg>
        <pc:spChg chg="add mod ord">
          <ac:chgData name="Theo MONTFORT" userId="4383968c-042c-4fef-80b6-cd458831c48d" providerId="ADAL" clId="{AD4FF2F1-4783-43E4-BB21-66C5B3A1A433}" dt="2025-01-20T14:47:05.837" v="193" actId="164"/>
          <ac:spMkLst>
            <pc:docMk/>
            <pc:sldMk cId="2847587764" sldId="337"/>
            <ac:spMk id="10" creationId="{4335D413-342E-9C8D-DCA7-74B4E6D0D323}"/>
          </ac:spMkLst>
        </pc:spChg>
        <pc:grpChg chg="add mod">
          <ac:chgData name="Theo MONTFORT" userId="4383968c-042c-4fef-80b6-cd458831c48d" providerId="ADAL" clId="{AD4FF2F1-4783-43E4-BB21-66C5B3A1A433}" dt="2025-01-20T14:47:07.467" v="194" actId="1076"/>
          <ac:grpSpMkLst>
            <pc:docMk/>
            <pc:sldMk cId="2847587764" sldId="337"/>
            <ac:grpSpMk id="11" creationId="{96EB601F-F17C-88F2-2B66-5D5957C08079}"/>
          </ac:grpSpMkLst>
        </pc:grpChg>
        <pc:picChg chg="add mod">
          <ac:chgData name="Theo MONTFORT" userId="4383968c-042c-4fef-80b6-cd458831c48d" providerId="ADAL" clId="{AD4FF2F1-4783-43E4-BB21-66C5B3A1A433}" dt="2025-01-20T14:43:45.110" v="181" actId="1076"/>
          <ac:picMkLst>
            <pc:docMk/>
            <pc:sldMk cId="2847587764" sldId="337"/>
            <ac:picMk id="4" creationId="{A3CE6497-4596-0044-FE9B-D0BBFE9AFE7A}"/>
          </ac:picMkLst>
        </pc:picChg>
        <pc:picChg chg="add mod">
          <ac:chgData name="Theo MONTFORT" userId="4383968c-042c-4fef-80b6-cd458831c48d" providerId="ADAL" clId="{AD4FF2F1-4783-43E4-BB21-66C5B3A1A433}" dt="2025-01-20T14:47:05.837" v="193" actId="164"/>
          <ac:picMkLst>
            <pc:docMk/>
            <pc:sldMk cId="2847587764" sldId="337"/>
            <ac:picMk id="9" creationId="{D628F49B-30F5-96A0-7965-8B8ADE33267D}"/>
          </ac:picMkLst>
        </pc:picChg>
      </pc:sldChg>
      <pc:sldChg chg="addSp delSp modSp add mod">
        <pc:chgData name="Theo MONTFORT" userId="4383968c-042c-4fef-80b6-cd458831c48d" providerId="ADAL" clId="{AD4FF2F1-4783-43E4-BB21-66C5B3A1A433}" dt="2025-01-22T16:50:23.851" v="271" actId="1076"/>
        <pc:sldMkLst>
          <pc:docMk/>
          <pc:sldMk cId="388392088" sldId="344"/>
        </pc:sldMkLst>
        <pc:spChg chg="mod">
          <ac:chgData name="Theo MONTFORT" userId="4383968c-042c-4fef-80b6-cd458831c48d" providerId="ADAL" clId="{AD4FF2F1-4783-43E4-BB21-66C5B3A1A433}" dt="2025-01-22T16:47:29.878" v="233" actId="20577"/>
          <ac:spMkLst>
            <pc:docMk/>
            <pc:sldMk cId="388392088" sldId="344"/>
            <ac:spMk id="3" creationId="{0F0F0D0B-00DB-702C-BF1A-FC6E2FD3E449}"/>
          </ac:spMkLst>
        </pc:spChg>
        <pc:spChg chg="add mod">
          <ac:chgData name="Theo MONTFORT" userId="4383968c-042c-4fef-80b6-cd458831c48d" providerId="ADAL" clId="{AD4FF2F1-4783-43E4-BB21-66C5B3A1A433}" dt="2025-01-22T16:49:29.227" v="266"/>
          <ac:spMkLst>
            <pc:docMk/>
            <pc:sldMk cId="388392088" sldId="344"/>
            <ac:spMk id="4" creationId="{28EFBF72-17C2-0190-C617-E316A3084F56}"/>
          </ac:spMkLst>
        </pc:spChg>
        <pc:spChg chg="add del">
          <ac:chgData name="Theo MONTFORT" userId="4383968c-042c-4fef-80b6-cd458831c48d" providerId="ADAL" clId="{AD4FF2F1-4783-43E4-BB21-66C5B3A1A433}" dt="2025-01-22T16:49:31.042" v="267" actId="478"/>
          <ac:spMkLst>
            <pc:docMk/>
            <pc:sldMk cId="388392088" sldId="344"/>
            <ac:spMk id="5" creationId="{9EC39C3B-52C1-C521-092B-B2C18B34023A}"/>
          </ac:spMkLst>
        </pc:spChg>
        <pc:graphicFrameChg chg="add mod">
          <ac:chgData name="Theo MONTFORT" userId="4383968c-042c-4fef-80b6-cd458831c48d" providerId="ADAL" clId="{AD4FF2F1-4783-43E4-BB21-66C5B3A1A433}" dt="2025-01-22T16:49:27.543" v="265"/>
          <ac:graphicFrameMkLst>
            <pc:docMk/>
            <pc:sldMk cId="388392088" sldId="344"/>
            <ac:graphicFrameMk id="2" creationId="{C21FA16E-A91B-C96A-AE2B-8BED21C94839}"/>
          </ac:graphicFrameMkLst>
        </pc:graphicFrameChg>
        <pc:picChg chg="add mod">
          <ac:chgData name="Theo MONTFORT" userId="4383968c-042c-4fef-80b6-cd458831c48d" providerId="ADAL" clId="{AD4FF2F1-4783-43E4-BB21-66C5B3A1A433}" dt="2025-01-22T16:50:23.851" v="271" actId="1076"/>
          <ac:picMkLst>
            <pc:docMk/>
            <pc:sldMk cId="388392088" sldId="344"/>
            <ac:picMk id="8" creationId="{C91392C5-60CA-6C36-F608-255644E96286}"/>
          </ac:picMkLst>
        </pc:picChg>
      </pc:sldChg>
      <pc:sldChg chg="addSp delSp modSp add mod">
        <pc:chgData name="Theo MONTFORT" userId="4383968c-042c-4fef-80b6-cd458831c48d" providerId="ADAL" clId="{AD4FF2F1-4783-43E4-BB21-66C5B3A1A433}" dt="2025-01-22T16:51:19.844" v="281" actId="1076"/>
        <pc:sldMkLst>
          <pc:docMk/>
          <pc:sldMk cId="274651730" sldId="345"/>
        </pc:sldMkLst>
        <pc:spChg chg="mod">
          <ac:chgData name="Theo MONTFORT" userId="4383968c-042c-4fef-80b6-cd458831c48d" providerId="ADAL" clId="{AD4FF2F1-4783-43E4-BB21-66C5B3A1A433}" dt="2025-01-22T16:48:43.933" v="264" actId="20577"/>
          <ac:spMkLst>
            <pc:docMk/>
            <pc:sldMk cId="274651730" sldId="345"/>
            <ac:spMk id="3" creationId="{2E5F6BE4-03C3-61AB-4E9A-3E25C8309313}"/>
          </ac:spMkLst>
        </pc:spChg>
        <pc:spChg chg="del">
          <ac:chgData name="Theo MONTFORT" userId="4383968c-042c-4fef-80b6-cd458831c48d" providerId="ADAL" clId="{AD4FF2F1-4783-43E4-BB21-66C5B3A1A433}" dt="2025-01-22T16:50:27.720" v="272" actId="478"/>
          <ac:spMkLst>
            <pc:docMk/>
            <pc:sldMk cId="274651730" sldId="345"/>
            <ac:spMk id="5" creationId="{11831BAE-505B-FA9B-1089-7666C9CF92C1}"/>
          </ac:spMkLst>
        </pc:spChg>
        <pc:picChg chg="add mod modCrop">
          <ac:chgData name="Theo MONTFORT" userId="4383968c-042c-4fef-80b6-cd458831c48d" providerId="ADAL" clId="{AD4FF2F1-4783-43E4-BB21-66C5B3A1A433}" dt="2025-01-22T16:51:19.844" v="281" actId="1076"/>
          <ac:picMkLst>
            <pc:docMk/>
            <pc:sldMk cId="274651730" sldId="345"/>
            <ac:picMk id="4" creationId="{4946A65B-E3F5-A1F7-D25F-AD874032F316}"/>
          </ac:picMkLst>
        </pc:picChg>
      </pc:sldChg>
    </pc:docChg>
  </pc:docChgLst>
  <pc:docChgLst>
    <pc:chgData name="Sylvain MENAESSE" userId="46368853-6441-4de1-87dc-78718943eb3a" providerId="ADAL" clId="{0FBF5B8E-34EE-48A4-89DC-1582BEB09BFF}"/>
    <pc:docChg chg="custSel addSld modSld">
      <pc:chgData name="Sylvain MENAESSE" userId="46368853-6441-4de1-87dc-78718943eb3a" providerId="ADAL" clId="{0FBF5B8E-34EE-48A4-89DC-1582BEB09BFF}" dt="2025-01-23T07:11:25.315" v="450" actId="14100"/>
      <pc:docMkLst>
        <pc:docMk/>
      </pc:docMkLst>
      <pc:sldChg chg="modSp mod">
        <pc:chgData name="Sylvain MENAESSE" userId="46368853-6441-4de1-87dc-78718943eb3a" providerId="ADAL" clId="{0FBF5B8E-34EE-48A4-89DC-1582BEB09BFF}" dt="2025-01-23T06:59:29.660" v="20" actId="20577"/>
        <pc:sldMkLst>
          <pc:docMk/>
          <pc:sldMk cId="1487127313" sldId="335"/>
        </pc:sldMkLst>
        <pc:spChg chg="mod">
          <ac:chgData name="Sylvain MENAESSE" userId="46368853-6441-4de1-87dc-78718943eb3a" providerId="ADAL" clId="{0FBF5B8E-34EE-48A4-89DC-1582BEB09BFF}" dt="2025-01-23T06:59:29.660" v="20" actId="20577"/>
          <ac:spMkLst>
            <pc:docMk/>
            <pc:sldMk cId="1487127313" sldId="335"/>
            <ac:spMk id="8" creationId="{02C136A1-270D-897A-DF1A-E54BD190AA33}"/>
          </ac:spMkLst>
        </pc:spChg>
      </pc:sldChg>
      <pc:sldChg chg="addSp delSp modSp mod">
        <pc:chgData name="Sylvain MENAESSE" userId="46368853-6441-4de1-87dc-78718943eb3a" providerId="ADAL" clId="{0FBF5B8E-34EE-48A4-89DC-1582BEB09BFF}" dt="2025-01-23T07:04:59.207" v="245" actId="1076"/>
        <pc:sldMkLst>
          <pc:docMk/>
          <pc:sldMk cId="3454388798" sldId="347"/>
        </pc:sldMkLst>
        <pc:spChg chg="mod">
          <ac:chgData name="Sylvain MENAESSE" userId="46368853-6441-4de1-87dc-78718943eb3a" providerId="ADAL" clId="{0FBF5B8E-34EE-48A4-89DC-1582BEB09BFF}" dt="2025-01-23T06:59:17.682" v="19" actId="20577"/>
          <ac:spMkLst>
            <pc:docMk/>
            <pc:sldMk cId="3454388798" sldId="347"/>
            <ac:spMk id="3" creationId="{669FD818-9041-1DEE-4B7C-92968373215B}"/>
          </ac:spMkLst>
        </pc:spChg>
        <pc:spChg chg="add mod">
          <ac:chgData name="Sylvain MENAESSE" userId="46368853-6441-4de1-87dc-78718943eb3a" providerId="ADAL" clId="{0FBF5B8E-34EE-48A4-89DC-1582BEB09BFF}" dt="2025-01-23T07:02:42.542" v="153" actId="1076"/>
          <ac:spMkLst>
            <pc:docMk/>
            <pc:sldMk cId="3454388798" sldId="347"/>
            <ac:spMk id="5" creationId="{D115BB2A-E7DE-36A3-103D-63F3C0BD1B4B}"/>
          </ac:spMkLst>
        </pc:spChg>
        <pc:spChg chg="add mod">
          <ac:chgData name="Sylvain MENAESSE" userId="46368853-6441-4de1-87dc-78718943eb3a" providerId="ADAL" clId="{0FBF5B8E-34EE-48A4-89DC-1582BEB09BFF}" dt="2025-01-23T07:04:59.207" v="245" actId="1076"/>
          <ac:spMkLst>
            <pc:docMk/>
            <pc:sldMk cId="3454388798" sldId="347"/>
            <ac:spMk id="7" creationId="{28388C98-E137-C30B-7343-CF1E01D0E968}"/>
          </ac:spMkLst>
        </pc:spChg>
        <pc:picChg chg="mod">
          <ac:chgData name="Sylvain MENAESSE" userId="46368853-6441-4de1-87dc-78718943eb3a" providerId="ADAL" clId="{0FBF5B8E-34EE-48A4-89DC-1582BEB09BFF}" dt="2025-01-23T07:02:52.598" v="154" actId="1076"/>
          <ac:picMkLst>
            <pc:docMk/>
            <pc:sldMk cId="3454388798" sldId="347"/>
            <ac:picMk id="2" creationId="{C1BC79E5-1472-55A2-0C53-B9FF07AB174B}"/>
          </ac:picMkLst>
        </pc:picChg>
        <pc:picChg chg="add del mod">
          <ac:chgData name="Sylvain MENAESSE" userId="46368853-6441-4de1-87dc-78718943eb3a" providerId="ADAL" clId="{0FBF5B8E-34EE-48A4-89DC-1582BEB09BFF}" dt="2025-01-23T06:59:04.943" v="2" actId="478"/>
          <ac:picMkLst>
            <pc:docMk/>
            <pc:sldMk cId="3454388798" sldId="347"/>
            <ac:picMk id="4" creationId="{30FF6BA5-D043-4CBA-611D-E47D9B7239B5}"/>
          </ac:picMkLst>
        </pc:picChg>
      </pc:sldChg>
      <pc:sldChg chg="addSp delSp modSp add mod">
        <pc:chgData name="Sylvain MENAESSE" userId="46368853-6441-4de1-87dc-78718943eb3a" providerId="ADAL" clId="{0FBF5B8E-34EE-48A4-89DC-1582BEB09BFF}" dt="2025-01-23T07:11:25.315" v="450" actId="14100"/>
        <pc:sldMkLst>
          <pc:docMk/>
          <pc:sldMk cId="4215750660" sldId="348"/>
        </pc:sldMkLst>
        <pc:spChg chg="mod">
          <ac:chgData name="Sylvain MENAESSE" userId="46368853-6441-4de1-87dc-78718943eb3a" providerId="ADAL" clId="{0FBF5B8E-34EE-48A4-89DC-1582BEB09BFF}" dt="2025-01-23T07:05:23.417" v="251" actId="20577"/>
          <ac:spMkLst>
            <pc:docMk/>
            <pc:sldMk cId="4215750660" sldId="348"/>
            <ac:spMk id="3" creationId="{B28A22D9-C47D-2D13-4CA5-AB105562B20B}"/>
          </ac:spMkLst>
        </pc:spChg>
        <pc:spChg chg="mod">
          <ac:chgData name="Sylvain MENAESSE" userId="46368853-6441-4de1-87dc-78718943eb3a" providerId="ADAL" clId="{0FBF5B8E-34EE-48A4-89DC-1582BEB09BFF}" dt="2025-01-23T07:09:46.771" v="429" actId="20577"/>
          <ac:spMkLst>
            <pc:docMk/>
            <pc:sldMk cId="4215750660" sldId="348"/>
            <ac:spMk id="5" creationId="{8B652A6B-87B4-A730-CE64-30BB198F7952}"/>
          </ac:spMkLst>
        </pc:spChg>
        <pc:spChg chg="del mod">
          <ac:chgData name="Sylvain MENAESSE" userId="46368853-6441-4de1-87dc-78718943eb3a" providerId="ADAL" clId="{0FBF5B8E-34EE-48A4-89DC-1582BEB09BFF}" dt="2025-01-23T07:10:56.326" v="442" actId="478"/>
          <ac:spMkLst>
            <pc:docMk/>
            <pc:sldMk cId="4215750660" sldId="348"/>
            <ac:spMk id="7" creationId="{75188FFC-279E-EB6D-E77D-DC48606429DE}"/>
          </ac:spMkLst>
        </pc:spChg>
        <pc:grpChg chg="add mod">
          <ac:chgData name="Sylvain MENAESSE" userId="46368853-6441-4de1-87dc-78718943eb3a" providerId="ADAL" clId="{0FBF5B8E-34EE-48A4-89DC-1582BEB09BFF}" dt="2025-01-23T07:11:17.529" v="449" actId="1076"/>
          <ac:grpSpMkLst>
            <pc:docMk/>
            <pc:sldMk cId="4215750660" sldId="348"/>
            <ac:grpSpMk id="9" creationId="{FDC39EB8-C9BC-4A3F-C3FE-55B294F27688}"/>
          </ac:grpSpMkLst>
        </pc:grpChg>
        <pc:picChg chg="del">
          <ac:chgData name="Sylvain MENAESSE" userId="46368853-6441-4de1-87dc-78718943eb3a" providerId="ADAL" clId="{0FBF5B8E-34EE-48A4-89DC-1582BEB09BFF}" dt="2025-01-23T07:09:50.128" v="430" actId="478"/>
          <ac:picMkLst>
            <pc:docMk/>
            <pc:sldMk cId="4215750660" sldId="348"/>
            <ac:picMk id="2" creationId="{52A697B6-FCED-015D-765E-9F47C6336EFB}"/>
          </ac:picMkLst>
        </pc:picChg>
        <pc:picChg chg="add mod">
          <ac:chgData name="Sylvain MENAESSE" userId="46368853-6441-4de1-87dc-78718943eb3a" providerId="ADAL" clId="{0FBF5B8E-34EE-48A4-89DC-1582BEB09BFF}" dt="2025-01-23T07:11:15.973" v="448" actId="164"/>
          <ac:picMkLst>
            <pc:docMk/>
            <pc:sldMk cId="4215750660" sldId="348"/>
            <ac:picMk id="4" creationId="{BF693E38-2648-E8A0-3B8C-01A94B4FC599}"/>
          </ac:picMkLst>
        </pc:picChg>
        <pc:picChg chg="add mod">
          <ac:chgData name="Sylvain MENAESSE" userId="46368853-6441-4de1-87dc-78718943eb3a" providerId="ADAL" clId="{0FBF5B8E-34EE-48A4-89DC-1582BEB09BFF}" dt="2025-01-23T07:11:25.315" v="450" actId="14100"/>
          <ac:picMkLst>
            <pc:docMk/>
            <pc:sldMk cId="4215750660" sldId="348"/>
            <ac:picMk id="8" creationId="{82FB4A4E-1BF8-78C4-2CE9-DAF4AC275EBB}"/>
          </ac:picMkLst>
        </pc:picChg>
      </pc:sldChg>
    </pc:docChg>
  </pc:docChgLst>
  <pc:docChgLst>
    <pc:chgData name="Alexandre RUBENSTRUNK" userId="6e95a11c-f114-45c3-a518-47f9ad7cd42e" providerId="ADAL" clId="{65DFBFC6-0BD1-421F-A8A0-D6920F352E2B}"/>
    <pc:docChg chg="custSel addSld delSld modSld">
      <pc:chgData name="Alexandre RUBENSTRUNK" userId="6e95a11c-f114-45c3-a518-47f9ad7cd42e" providerId="ADAL" clId="{65DFBFC6-0BD1-421F-A8A0-D6920F352E2B}" dt="2025-01-23T14:42:12.534" v="655" actId="20577"/>
      <pc:docMkLst>
        <pc:docMk/>
      </pc:docMkLst>
      <pc:sldChg chg="add del setBg">
        <pc:chgData name="Alexandre RUBENSTRUNK" userId="6e95a11c-f114-45c3-a518-47f9ad7cd42e" providerId="ADAL" clId="{65DFBFC6-0BD1-421F-A8A0-D6920F352E2B}" dt="2025-01-23T12:50:17.497" v="630"/>
        <pc:sldMkLst>
          <pc:docMk/>
          <pc:sldMk cId="238734597" sldId="259"/>
        </pc:sldMkLst>
      </pc:sldChg>
      <pc:sldChg chg="modSp mod">
        <pc:chgData name="Alexandre RUBENSTRUNK" userId="6e95a11c-f114-45c3-a518-47f9ad7cd42e" providerId="ADAL" clId="{65DFBFC6-0BD1-421F-A8A0-D6920F352E2B}" dt="2025-01-22T15:55:46.054" v="325" actId="20577"/>
        <pc:sldMkLst>
          <pc:docMk/>
          <pc:sldMk cId="691757439" sldId="327"/>
        </pc:sldMkLst>
        <pc:spChg chg="mod">
          <ac:chgData name="Alexandre RUBENSTRUNK" userId="6e95a11c-f114-45c3-a518-47f9ad7cd42e" providerId="ADAL" clId="{65DFBFC6-0BD1-421F-A8A0-D6920F352E2B}" dt="2025-01-22T15:55:46.054" v="325" actId="20577"/>
          <ac:spMkLst>
            <pc:docMk/>
            <pc:sldMk cId="691757439" sldId="327"/>
            <ac:spMk id="3" creationId="{E6C13D2B-7FA1-8877-8022-AF0413713981}"/>
          </ac:spMkLst>
        </pc:spChg>
      </pc:sldChg>
      <pc:sldChg chg="addSp delSp modSp add mod setBg">
        <pc:chgData name="Alexandre RUBENSTRUNK" userId="6e95a11c-f114-45c3-a518-47f9ad7cd42e" providerId="ADAL" clId="{65DFBFC6-0BD1-421F-A8A0-D6920F352E2B}" dt="2025-01-23T13:57:03.716" v="634" actId="20577"/>
        <pc:sldMkLst>
          <pc:docMk/>
          <pc:sldMk cId="911229655" sldId="332"/>
        </pc:sldMkLst>
        <pc:spChg chg="mod">
          <ac:chgData name="Alexandre RUBENSTRUNK" userId="6e95a11c-f114-45c3-a518-47f9ad7cd42e" providerId="ADAL" clId="{65DFBFC6-0BD1-421F-A8A0-D6920F352E2B}" dt="2025-01-23T13:57:03.716" v="634" actId="20577"/>
          <ac:spMkLst>
            <pc:docMk/>
            <pc:sldMk cId="911229655" sldId="332"/>
            <ac:spMk id="3" creationId="{E9FD0FE9-D2E6-E49C-242F-C8825C5D89A6}"/>
          </ac:spMkLst>
        </pc:spChg>
        <pc:spChg chg="add mod">
          <ac:chgData name="Alexandre RUBENSTRUNK" userId="6e95a11c-f114-45c3-a518-47f9ad7cd42e" providerId="ADAL" clId="{65DFBFC6-0BD1-421F-A8A0-D6920F352E2B}" dt="2025-01-20T14:23:13.718" v="96" actId="1076"/>
          <ac:spMkLst>
            <pc:docMk/>
            <pc:sldMk cId="911229655" sldId="332"/>
            <ac:spMk id="5" creationId="{C6059A85-CA9E-2128-CFD0-5871BDCA8E16}"/>
          </ac:spMkLst>
        </pc:spChg>
        <pc:spChg chg="mod">
          <ac:chgData name="Alexandre RUBENSTRUNK" userId="6e95a11c-f114-45c3-a518-47f9ad7cd42e" providerId="ADAL" clId="{65DFBFC6-0BD1-421F-A8A0-D6920F352E2B}" dt="2025-01-20T14:18:53.889" v="1"/>
          <ac:spMkLst>
            <pc:docMk/>
            <pc:sldMk cId="911229655" sldId="332"/>
            <ac:spMk id="6" creationId="{4A796276-18E3-4848-DBDF-F274D6565DFA}"/>
          </ac:spMkLst>
        </pc:spChg>
        <pc:spChg chg="add mod">
          <ac:chgData name="Alexandre RUBENSTRUNK" userId="6e95a11c-f114-45c3-a518-47f9ad7cd42e" providerId="ADAL" clId="{65DFBFC6-0BD1-421F-A8A0-D6920F352E2B}" dt="2025-01-20T14:23:21.811" v="99" actId="1076"/>
          <ac:spMkLst>
            <pc:docMk/>
            <pc:sldMk cId="911229655" sldId="332"/>
            <ac:spMk id="11" creationId="{6ABC6279-8544-6081-738B-96241C7F2844}"/>
          </ac:spMkLst>
        </pc:spChg>
        <pc:graphicFrameChg chg="add mod">
          <ac:chgData name="Alexandre RUBENSTRUNK" userId="6e95a11c-f114-45c3-a518-47f9ad7cd42e" providerId="ADAL" clId="{65DFBFC6-0BD1-421F-A8A0-D6920F352E2B}" dt="2025-01-23T13:40:44.391" v="632"/>
          <ac:graphicFrameMkLst>
            <pc:docMk/>
            <pc:sldMk cId="911229655" sldId="332"/>
            <ac:graphicFrameMk id="7" creationId="{45E8DD68-0E94-95F3-F4DB-2723BBD556AC}"/>
          </ac:graphicFrameMkLst>
        </pc:graphicFrameChg>
        <pc:picChg chg="add mod">
          <ac:chgData name="Alexandre RUBENSTRUNK" userId="6e95a11c-f114-45c3-a518-47f9ad7cd42e" providerId="ADAL" clId="{65DFBFC6-0BD1-421F-A8A0-D6920F352E2B}" dt="2025-01-20T14:23:15.787" v="97" actId="1076"/>
          <ac:picMkLst>
            <pc:docMk/>
            <pc:sldMk cId="911229655" sldId="332"/>
            <ac:picMk id="2" creationId="{BEF8A147-8FF6-5D63-5B50-34B9FED22F22}"/>
          </ac:picMkLst>
        </pc:picChg>
      </pc:sldChg>
      <pc:sldChg chg="add del">
        <pc:chgData name="Alexandre RUBENSTRUNK" userId="6e95a11c-f114-45c3-a518-47f9ad7cd42e" providerId="ADAL" clId="{65DFBFC6-0BD1-421F-A8A0-D6920F352E2B}" dt="2025-01-20T14:19:49.553" v="61"/>
        <pc:sldMkLst>
          <pc:docMk/>
          <pc:sldMk cId="1077639588" sldId="333"/>
        </pc:sldMkLst>
      </pc:sldChg>
      <pc:sldChg chg="modSp add mod">
        <pc:chgData name="Alexandre RUBENSTRUNK" userId="6e95a11c-f114-45c3-a518-47f9ad7cd42e" providerId="ADAL" clId="{65DFBFC6-0BD1-421F-A8A0-D6920F352E2B}" dt="2025-01-20T14:23:50.524" v="126" actId="20577"/>
        <pc:sldMkLst>
          <pc:docMk/>
          <pc:sldMk cId="3494048922" sldId="333"/>
        </pc:sldMkLst>
        <pc:spChg chg="mod">
          <ac:chgData name="Alexandre RUBENSTRUNK" userId="6e95a11c-f114-45c3-a518-47f9ad7cd42e" providerId="ADAL" clId="{65DFBFC6-0BD1-421F-A8A0-D6920F352E2B}" dt="2025-01-20T14:23:50.524" v="126" actId="20577"/>
          <ac:spMkLst>
            <pc:docMk/>
            <pc:sldMk cId="3494048922" sldId="333"/>
            <ac:spMk id="19" creationId="{A9875987-5E43-825A-391B-835C2B004EDE}"/>
          </ac:spMkLst>
        </pc:spChg>
        <pc:spChg chg="mod">
          <ac:chgData name="Alexandre RUBENSTRUNK" userId="6e95a11c-f114-45c3-a518-47f9ad7cd42e" providerId="ADAL" clId="{65DFBFC6-0BD1-421F-A8A0-D6920F352E2B}" dt="2025-01-20T14:23:41.696" v="102" actId="20577"/>
          <ac:spMkLst>
            <pc:docMk/>
            <pc:sldMk cId="3494048922" sldId="333"/>
            <ac:spMk id="20" creationId="{C9B6FDAB-563F-D153-71CC-16D7E4764440}"/>
          </ac:spMkLst>
        </pc:spChg>
      </pc:sldChg>
      <pc:sldChg chg="add del">
        <pc:chgData name="Alexandre RUBENSTRUNK" userId="6e95a11c-f114-45c3-a518-47f9ad7cd42e" providerId="ADAL" clId="{65DFBFC6-0BD1-421F-A8A0-D6920F352E2B}" dt="2025-01-20T14:20:03.922" v="63"/>
        <pc:sldMkLst>
          <pc:docMk/>
          <pc:sldMk cId="3886688933" sldId="333"/>
        </pc:sldMkLst>
      </pc:sldChg>
      <pc:sldChg chg="modSp add mod">
        <pc:chgData name="Alexandre RUBENSTRUNK" userId="6e95a11c-f114-45c3-a518-47f9ad7cd42e" providerId="ADAL" clId="{65DFBFC6-0BD1-421F-A8A0-D6920F352E2B}" dt="2025-01-20T14:24:03.981" v="139" actId="20577"/>
        <pc:sldMkLst>
          <pc:docMk/>
          <pc:sldMk cId="1883745568" sldId="334"/>
        </pc:sldMkLst>
        <pc:spChg chg="mod">
          <ac:chgData name="Alexandre RUBENSTRUNK" userId="6e95a11c-f114-45c3-a518-47f9ad7cd42e" providerId="ADAL" clId="{65DFBFC6-0BD1-421F-A8A0-D6920F352E2B}" dt="2025-01-20T14:23:59.600" v="137" actId="20577"/>
          <ac:spMkLst>
            <pc:docMk/>
            <pc:sldMk cId="1883745568" sldId="334"/>
            <ac:spMk id="19" creationId="{F15E2FF6-085F-7012-171E-37A7120F1C6D}"/>
          </ac:spMkLst>
        </pc:spChg>
        <pc:spChg chg="mod">
          <ac:chgData name="Alexandre RUBENSTRUNK" userId="6e95a11c-f114-45c3-a518-47f9ad7cd42e" providerId="ADAL" clId="{65DFBFC6-0BD1-421F-A8A0-D6920F352E2B}" dt="2025-01-20T14:24:03.981" v="139" actId="20577"/>
          <ac:spMkLst>
            <pc:docMk/>
            <pc:sldMk cId="1883745568" sldId="334"/>
            <ac:spMk id="20" creationId="{C0E0D4F1-27D9-80E6-CA42-3EBEACDA2FDD}"/>
          </ac:spMkLst>
        </pc:spChg>
      </pc:sldChg>
      <pc:sldChg chg="addSp delSp modSp new mod">
        <pc:chgData name="Alexandre RUBENSTRUNK" userId="6e95a11c-f114-45c3-a518-47f9ad7cd42e" providerId="ADAL" clId="{65DFBFC6-0BD1-421F-A8A0-D6920F352E2B}" dt="2025-01-23T14:42:12.534" v="655" actId="20577"/>
        <pc:sldMkLst>
          <pc:docMk/>
          <pc:sldMk cId="1487127313" sldId="335"/>
        </pc:sldMkLst>
        <pc:spChg chg="mod">
          <ac:chgData name="Alexandre RUBENSTRUNK" userId="6e95a11c-f114-45c3-a518-47f9ad7cd42e" providerId="ADAL" clId="{65DFBFC6-0BD1-421F-A8A0-D6920F352E2B}" dt="2025-01-23T13:57:23.027" v="638" actId="20577"/>
          <ac:spMkLst>
            <pc:docMk/>
            <pc:sldMk cId="1487127313" sldId="335"/>
            <ac:spMk id="3" creationId="{124EF43C-9C24-B43B-6A23-5BCEFBE70373}"/>
          </ac:spMkLst>
        </pc:spChg>
        <pc:spChg chg="mod">
          <ac:chgData name="Alexandre RUBENSTRUNK" userId="6e95a11c-f114-45c3-a518-47f9ad7cd42e" providerId="ADAL" clId="{65DFBFC6-0BD1-421F-A8A0-D6920F352E2B}" dt="2025-01-20T14:24:33.155" v="161" actId="20577"/>
          <ac:spMkLst>
            <pc:docMk/>
            <pc:sldMk cId="1487127313" sldId="335"/>
            <ac:spMk id="4" creationId="{329C1A09-A433-71D2-F2BE-E6B1237D69EA}"/>
          </ac:spMkLst>
        </pc:spChg>
        <pc:spChg chg="add mod">
          <ac:chgData name="Alexandre RUBENSTRUNK" userId="6e95a11c-f114-45c3-a518-47f9ad7cd42e" providerId="ADAL" clId="{65DFBFC6-0BD1-421F-A8A0-D6920F352E2B}" dt="2025-01-20T14:33:02.376" v="275" actId="1076"/>
          <ac:spMkLst>
            <pc:docMk/>
            <pc:sldMk cId="1487127313" sldId="335"/>
            <ac:spMk id="8" creationId="{02C136A1-270D-897A-DF1A-E54BD190AA33}"/>
          </ac:spMkLst>
        </pc:spChg>
        <pc:spChg chg="add mod">
          <ac:chgData name="Alexandre RUBENSTRUNK" userId="6e95a11c-f114-45c3-a518-47f9ad7cd42e" providerId="ADAL" clId="{65DFBFC6-0BD1-421F-A8A0-D6920F352E2B}" dt="2025-01-23T14:42:12.534" v="655" actId="20577"/>
          <ac:spMkLst>
            <pc:docMk/>
            <pc:sldMk cId="1487127313" sldId="335"/>
            <ac:spMk id="13" creationId="{7285B08B-B03A-A907-8242-A749C39BA997}"/>
          </ac:spMkLst>
        </pc:spChg>
        <pc:graphicFrameChg chg="add mod modGraphic">
          <ac:chgData name="Alexandre RUBENSTRUNK" userId="6e95a11c-f114-45c3-a518-47f9ad7cd42e" providerId="ADAL" clId="{65DFBFC6-0BD1-421F-A8A0-D6920F352E2B}" dt="2025-01-20T14:31:52.349" v="258" actId="1076"/>
          <ac:graphicFrameMkLst>
            <pc:docMk/>
            <pc:sldMk cId="1487127313" sldId="335"/>
            <ac:graphicFrameMk id="9" creationId="{CE83D3CC-0777-4203-0CA6-5415141CBDFE}"/>
          </ac:graphicFrameMkLst>
        </pc:graphicFrameChg>
        <pc:graphicFrameChg chg="add mod modGraphic">
          <ac:chgData name="Alexandre RUBENSTRUNK" userId="6e95a11c-f114-45c3-a518-47f9ad7cd42e" providerId="ADAL" clId="{65DFBFC6-0BD1-421F-A8A0-D6920F352E2B}" dt="2025-01-20T14:31:52.349" v="258" actId="1076"/>
          <ac:graphicFrameMkLst>
            <pc:docMk/>
            <pc:sldMk cId="1487127313" sldId="335"/>
            <ac:graphicFrameMk id="10" creationId="{F48D2076-3405-0A25-D8E8-9B1F3776D228}"/>
          </ac:graphicFrameMkLst>
        </pc:graphicFrameChg>
        <pc:graphicFrameChg chg="add mod modGraphic">
          <ac:chgData name="Alexandre RUBENSTRUNK" userId="6e95a11c-f114-45c3-a518-47f9ad7cd42e" providerId="ADAL" clId="{65DFBFC6-0BD1-421F-A8A0-D6920F352E2B}" dt="2025-01-20T14:31:52.349" v="258" actId="1076"/>
          <ac:graphicFrameMkLst>
            <pc:docMk/>
            <pc:sldMk cId="1487127313" sldId="335"/>
            <ac:graphicFrameMk id="11" creationId="{CCB6A885-F168-F429-23A2-5EC116A0470B}"/>
          </ac:graphicFrameMkLst>
        </pc:graphicFrameChg>
        <pc:picChg chg="add mod">
          <ac:chgData name="Alexandre RUBENSTRUNK" userId="6e95a11c-f114-45c3-a518-47f9ad7cd42e" providerId="ADAL" clId="{65DFBFC6-0BD1-421F-A8A0-D6920F352E2B}" dt="2025-01-20T14:32:57.530" v="274" actId="1076"/>
          <ac:picMkLst>
            <pc:docMk/>
            <pc:sldMk cId="1487127313" sldId="335"/>
            <ac:picMk id="5" creationId="{975B7AA9-55CE-4C85-5B33-7BED401CC0AF}"/>
          </ac:picMkLst>
        </pc:picChg>
        <pc:picChg chg="add mod">
          <ac:chgData name="Alexandre RUBENSTRUNK" userId="6e95a11c-f114-45c3-a518-47f9ad7cd42e" providerId="ADAL" clId="{65DFBFC6-0BD1-421F-A8A0-D6920F352E2B}" dt="2025-01-20T14:32:55.506" v="273" actId="1076"/>
          <ac:picMkLst>
            <pc:docMk/>
            <pc:sldMk cId="1487127313" sldId="335"/>
            <ac:picMk id="6" creationId="{6B9F8E01-EACD-3107-AA8D-221680E4409F}"/>
          </ac:picMkLst>
        </pc:picChg>
      </pc:sldChg>
      <pc:sldChg chg="new del">
        <pc:chgData name="Alexandre RUBENSTRUNK" userId="6e95a11c-f114-45c3-a518-47f9ad7cd42e" providerId="ADAL" clId="{65DFBFC6-0BD1-421F-A8A0-D6920F352E2B}" dt="2025-01-20T14:24:15.709" v="141" actId="47"/>
        <pc:sldMkLst>
          <pc:docMk/>
          <pc:sldMk cId="3665244512" sldId="335"/>
        </pc:sldMkLst>
      </pc:sldChg>
      <pc:sldChg chg="addSp delSp modSp mod modNotesTx">
        <pc:chgData name="Alexandre RUBENSTRUNK" userId="6e95a11c-f114-45c3-a518-47f9ad7cd42e" providerId="ADAL" clId="{65DFBFC6-0BD1-421F-A8A0-D6920F352E2B}" dt="2025-01-22T19:45:47.170" v="628" actId="1076"/>
        <pc:sldMkLst>
          <pc:docMk/>
          <pc:sldMk cId="4249958150" sldId="339"/>
        </pc:sldMkLst>
        <pc:spChg chg="mod">
          <ac:chgData name="Alexandre RUBENSTRUNK" userId="6e95a11c-f114-45c3-a518-47f9ad7cd42e" providerId="ADAL" clId="{65DFBFC6-0BD1-421F-A8A0-D6920F352E2B}" dt="2025-01-22T19:43:56.405" v="619" actId="20577"/>
          <ac:spMkLst>
            <pc:docMk/>
            <pc:sldMk cId="4249958150" sldId="339"/>
            <ac:spMk id="3" creationId="{8297ECDA-6358-BAC5-F11F-E98510BCEDAE}"/>
          </ac:spMkLst>
        </pc:spChg>
        <pc:spChg chg="del">
          <ac:chgData name="Alexandre RUBENSTRUNK" userId="6e95a11c-f114-45c3-a518-47f9ad7cd42e" providerId="ADAL" clId="{65DFBFC6-0BD1-421F-A8A0-D6920F352E2B}" dt="2025-01-22T19:42:47.222" v="574" actId="478"/>
          <ac:spMkLst>
            <pc:docMk/>
            <pc:sldMk cId="4249958150" sldId="339"/>
            <ac:spMk id="5" creationId="{1080AB1E-45A1-6735-311C-77C967AD16EE}"/>
          </ac:spMkLst>
        </pc:spChg>
        <pc:graphicFrameChg chg="add mod">
          <ac:chgData name="Alexandre RUBENSTRUNK" userId="6e95a11c-f114-45c3-a518-47f9ad7cd42e" providerId="ADAL" clId="{65DFBFC6-0BD1-421F-A8A0-D6920F352E2B}" dt="2025-01-22T19:44:26.952" v="622" actId="1076"/>
          <ac:graphicFrameMkLst>
            <pc:docMk/>
            <pc:sldMk cId="4249958150" sldId="339"/>
            <ac:graphicFrameMk id="2" creationId="{03BB371C-FF37-375C-5283-BC60E668D9DF}"/>
          </ac:graphicFrameMkLst>
        </pc:graphicFrameChg>
        <pc:picChg chg="add del mod">
          <ac:chgData name="Alexandre RUBENSTRUNK" userId="6e95a11c-f114-45c3-a518-47f9ad7cd42e" providerId="ADAL" clId="{65DFBFC6-0BD1-421F-A8A0-D6920F352E2B}" dt="2025-01-22T19:45:43.612" v="624" actId="478"/>
          <ac:picMkLst>
            <pc:docMk/>
            <pc:sldMk cId="4249958150" sldId="339"/>
            <ac:picMk id="4" creationId="{29B42557-8D74-16C3-734F-1663C5536C50}"/>
          </ac:picMkLst>
        </pc:picChg>
        <pc:picChg chg="add mod">
          <ac:chgData name="Alexandre RUBENSTRUNK" userId="6e95a11c-f114-45c3-a518-47f9ad7cd42e" providerId="ADAL" clId="{65DFBFC6-0BD1-421F-A8A0-D6920F352E2B}" dt="2025-01-22T19:45:47.170" v="628" actId="1076"/>
          <ac:picMkLst>
            <pc:docMk/>
            <pc:sldMk cId="4249958150" sldId="339"/>
            <ac:picMk id="8" creationId="{65FF1689-47F5-7F6F-9E08-573BCFB7A0A6}"/>
          </ac:picMkLst>
        </pc:picChg>
      </pc:sldChg>
      <pc:sldChg chg="addSp modSp mod">
        <pc:chgData name="Alexandre RUBENSTRUNK" userId="6e95a11c-f114-45c3-a518-47f9ad7cd42e" providerId="ADAL" clId="{65DFBFC6-0BD1-421F-A8A0-D6920F352E2B}" dt="2025-01-23T13:57:37.574" v="640" actId="20577"/>
        <pc:sldMkLst>
          <pc:docMk/>
          <pc:sldMk cId="1342012704" sldId="342"/>
        </pc:sldMkLst>
        <pc:spChg chg="add mod">
          <ac:chgData name="Alexandre RUBENSTRUNK" userId="6e95a11c-f114-45c3-a518-47f9ad7cd42e" providerId="ADAL" clId="{65DFBFC6-0BD1-421F-A8A0-D6920F352E2B}" dt="2025-01-23T13:57:37.574" v="640" actId="20577"/>
          <ac:spMkLst>
            <pc:docMk/>
            <pc:sldMk cId="1342012704" sldId="342"/>
            <ac:spMk id="5" creationId="{A8A66C8B-3C4A-F469-D647-1A7649FB9F14}"/>
          </ac:spMkLst>
        </pc:spChg>
        <pc:spChg chg="add mod">
          <ac:chgData name="Alexandre RUBENSTRUNK" userId="6e95a11c-f114-45c3-a518-47f9ad7cd42e" providerId="ADAL" clId="{65DFBFC6-0BD1-421F-A8A0-D6920F352E2B}" dt="2025-01-22T19:38:48.078" v="533" actId="1076"/>
          <ac:spMkLst>
            <pc:docMk/>
            <pc:sldMk cId="1342012704" sldId="342"/>
            <ac:spMk id="6" creationId="{184764CF-E6E6-5413-C37F-72A40A128405}"/>
          </ac:spMkLst>
        </pc:spChg>
        <pc:spChg chg="add mod">
          <ac:chgData name="Alexandre RUBENSTRUNK" userId="6e95a11c-f114-45c3-a518-47f9ad7cd42e" providerId="ADAL" clId="{65DFBFC6-0BD1-421F-A8A0-D6920F352E2B}" dt="2025-01-22T19:38:17.624" v="471" actId="1076"/>
          <ac:spMkLst>
            <pc:docMk/>
            <pc:sldMk cId="1342012704" sldId="342"/>
            <ac:spMk id="9" creationId="{F682639C-3545-5D63-995C-C9EF4A33B8A0}"/>
          </ac:spMkLst>
        </pc:spChg>
        <pc:spChg chg="add mod">
          <ac:chgData name="Alexandre RUBENSTRUNK" userId="6e95a11c-f114-45c3-a518-47f9ad7cd42e" providerId="ADAL" clId="{65DFBFC6-0BD1-421F-A8A0-D6920F352E2B}" dt="2025-01-22T19:40:40.494" v="573" actId="1076"/>
          <ac:spMkLst>
            <pc:docMk/>
            <pc:sldMk cId="1342012704" sldId="342"/>
            <ac:spMk id="13" creationId="{1EBC64B0-D236-5555-ECFC-8DD85D2596FF}"/>
          </ac:spMkLst>
        </pc:spChg>
        <pc:graphicFrameChg chg="mod">
          <ac:chgData name="Alexandre RUBENSTRUNK" userId="6e95a11c-f114-45c3-a518-47f9ad7cd42e" providerId="ADAL" clId="{65DFBFC6-0BD1-421F-A8A0-D6920F352E2B}" dt="2025-01-22T19:37:51.613" v="463" actId="1076"/>
          <ac:graphicFrameMkLst>
            <pc:docMk/>
            <pc:sldMk cId="1342012704" sldId="342"/>
            <ac:graphicFrameMk id="2" creationId="{EE652D68-0EB1-5620-1BC4-B54E0BC9565F}"/>
          </ac:graphicFrameMkLst>
        </pc:graphicFrameChg>
        <pc:picChg chg="add mod">
          <ac:chgData name="Alexandre RUBENSTRUNK" userId="6e95a11c-f114-45c3-a518-47f9ad7cd42e" providerId="ADAL" clId="{65DFBFC6-0BD1-421F-A8A0-D6920F352E2B}" dt="2025-01-22T19:38:11.722" v="470" actId="1076"/>
          <ac:picMkLst>
            <pc:docMk/>
            <pc:sldMk cId="1342012704" sldId="342"/>
            <ac:picMk id="8" creationId="{9801ED92-8629-0694-0B8B-4E4F8A220FB8}"/>
          </ac:picMkLst>
        </pc:picChg>
        <pc:picChg chg="add mod">
          <ac:chgData name="Alexandre RUBENSTRUNK" userId="6e95a11c-f114-45c3-a518-47f9ad7cd42e" providerId="ADAL" clId="{65DFBFC6-0BD1-421F-A8A0-D6920F352E2B}" dt="2025-01-22T19:40:28.779" v="572" actId="1035"/>
          <ac:picMkLst>
            <pc:docMk/>
            <pc:sldMk cId="1342012704" sldId="342"/>
            <ac:picMk id="11" creationId="{CED48B27-F395-B825-9A59-62576BFF26A8}"/>
          </ac:picMkLst>
        </pc:picChg>
        <pc:picChg chg="mod">
          <ac:chgData name="Alexandre RUBENSTRUNK" userId="6e95a11c-f114-45c3-a518-47f9ad7cd42e" providerId="ADAL" clId="{65DFBFC6-0BD1-421F-A8A0-D6920F352E2B}" dt="2025-01-22T19:37:49.992" v="462" actId="1076"/>
          <ac:picMkLst>
            <pc:docMk/>
            <pc:sldMk cId="1342012704" sldId="342"/>
            <ac:picMk id="12" creationId="{961ECDD7-4130-A9D2-A6CC-44F9537F18F9}"/>
          </ac:picMkLst>
        </pc:picChg>
      </pc:sldChg>
    </pc:docChg>
  </pc:docChgLst>
  <pc:docChgLst>
    <pc:chgData name="Victor PLAT" userId="7fa8a945-78bb-40ba-baa6-04e7e02fa828" providerId="ADAL" clId="{F4A1604D-666F-476D-93DE-0C8FBB2A2DBD}"/>
    <pc:docChg chg="undo redo custSel addSld delSld modSld sldOrd modMainMaster">
      <pc:chgData name="Victor PLAT" userId="7fa8a945-78bb-40ba-baa6-04e7e02fa828" providerId="ADAL" clId="{F4A1604D-666F-476D-93DE-0C8FBB2A2DBD}" dt="2025-01-23T14:00:05.868" v="275" actId="20577"/>
      <pc:docMkLst>
        <pc:docMk/>
      </pc:docMkLst>
      <pc:sldChg chg="del">
        <pc:chgData name="Victor PLAT" userId="7fa8a945-78bb-40ba-baa6-04e7e02fa828" providerId="ADAL" clId="{F4A1604D-666F-476D-93DE-0C8FBB2A2DBD}" dt="2025-01-22T12:10:12.290" v="146" actId="47"/>
        <pc:sldMkLst>
          <pc:docMk/>
          <pc:sldMk cId="2385859357" sldId="296"/>
        </pc:sldMkLst>
      </pc:sldChg>
      <pc:sldChg chg="ord">
        <pc:chgData name="Victor PLAT" userId="7fa8a945-78bb-40ba-baa6-04e7e02fa828" providerId="ADAL" clId="{F4A1604D-666F-476D-93DE-0C8FBB2A2DBD}" dt="2025-01-22T12:07:45.127" v="104"/>
        <pc:sldMkLst>
          <pc:docMk/>
          <pc:sldMk cId="1091426828" sldId="322"/>
        </pc:sldMkLst>
      </pc:sldChg>
      <pc:sldChg chg="modSp mod">
        <pc:chgData name="Victor PLAT" userId="7fa8a945-78bb-40ba-baa6-04e7e02fa828" providerId="ADAL" clId="{F4A1604D-666F-476D-93DE-0C8FBB2A2DBD}" dt="2025-01-22T12:07:24.874" v="102" actId="20577"/>
        <pc:sldMkLst>
          <pc:docMk/>
          <pc:sldMk cId="3080055433" sldId="323"/>
        </pc:sldMkLst>
        <pc:spChg chg="mod">
          <ac:chgData name="Victor PLAT" userId="7fa8a945-78bb-40ba-baa6-04e7e02fa828" providerId="ADAL" clId="{F4A1604D-666F-476D-93DE-0C8FBB2A2DBD}" dt="2025-01-22T12:07:24.874" v="102" actId="20577"/>
          <ac:spMkLst>
            <pc:docMk/>
            <pc:sldMk cId="3080055433" sldId="323"/>
            <ac:spMk id="2" creationId="{005BBD91-5864-2BFD-0DC8-7A479F21DCBE}"/>
          </ac:spMkLst>
        </pc:spChg>
        <pc:spChg chg="mod">
          <ac:chgData name="Victor PLAT" userId="7fa8a945-78bb-40ba-baa6-04e7e02fa828" providerId="ADAL" clId="{F4A1604D-666F-476D-93DE-0C8FBB2A2DBD}" dt="2025-01-22T12:07:15.071" v="92" actId="20577"/>
          <ac:spMkLst>
            <pc:docMk/>
            <pc:sldMk cId="3080055433" sldId="323"/>
            <ac:spMk id="3" creationId="{9E4BB443-B068-0D3F-F3D3-BBD7FE68B7EC}"/>
          </ac:spMkLst>
        </pc:spChg>
      </pc:sldChg>
      <pc:sldChg chg="modSp mod">
        <pc:chgData name="Victor PLAT" userId="7fa8a945-78bb-40ba-baa6-04e7e02fa828" providerId="ADAL" clId="{F4A1604D-666F-476D-93DE-0C8FBB2A2DBD}" dt="2025-01-22T15:55:27.875" v="152"/>
        <pc:sldMkLst>
          <pc:docMk/>
          <pc:sldMk cId="691757439" sldId="327"/>
        </pc:sldMkLst>
        <pc:spChg chg="mod">
          <ac:chgData name="Victor PLAT" userId="7fa8a945-78bb-40ba-baa6-04e7e02fa828" providerId="ADAL" clId="{F4A1604D-666F-476D-93DE-0C8FBB2A2DBD}" dt="2025-01-22T15:55:27.875" v="152"/>
          <ac:spMkLst>
            <pc:docMk/>
            <pc:sldMk cId="691757439" sldId="327"/>
            <ac:spMk id="5" creationId="{602C85A8-39AF-4F57-DE44-3979E1D53678}"/>
          </ac:spMkLst>
        </pc:spChg>
      </pc:sldChg>
      <pc:sldChg chg="addSp delSp modSp mod">
        <pc:chgData name="Victor PLAT" userId="7fa8a945-78bb-40ba-baa6-04e7e02fa828" providerId="ADAL" clId="{F4A1604D-666F-476D-93DE-0C8FBB2A2DBD}" dt="2025-01-22T16:54:30.490" v="198" actId="113"/>
        <pc:sldMkLst>
          <pc:docMk/>
          <pc:sldMk cId="1551890009" sldId="331"/>
        </pc:sldMkLst>
        <pc:spChg chg="add mod">
          <ac:chgData name="Victor PLAT" userId="7fa8a945-78bb-40ba-baa6-04e7e02fa828" providerId="ADAL" clId="{F4A1604D-666F-476D-93DE-0C8FBB2A2DBD}" dt="2025-01-22T16:54:30.490" v="198" actId="113"/>
          <ac:spMkLst>
            <pc:docMk/>
            <pc:sldMk cId="1551890009" sldId="331"/>
            <ac:spMk id="2" creationId="{00B8E2C5-F734-BA3B-0D15-A443C4572C9E}"/>
          </ac:spMkLst>
        </pc:spChg>
        <pc:spChg chg="mod">
          <ac:chgData name="Victor PLAT" userId="7fa8a945-78bb-40ba-baa6-04e7e02fa828" providerId="ADAL" clId="{F4A1604D-666F-476D-93DE-0C8FBB2A2DBD}" dt="2025-01-22T16:52:59.236" v="169" actId="1076"/>
          <ac:spMkLst>
            <pc:docMk/>
            <pc:sldMk cId="1551890009" sldId="331"/>
            <ac:spMk id="3" creationId="{8A2298DD-2C87-8E19-9A66-A69FAD28B9CF}"/>
          </ac:spMkLst>
        </pc:spChg>
        <pc:spChg chg="mod">
          <ac:chgData name="Victor PLAT" userId="7fa8a945-78bb-40ba-baa6-04e7e02fa828" providerId="ADAL" clId="{F4A1604D-666F-476D-93DE-0C8FBB2A2DBD}" dt="2025-01-22T16:52:59.236" v="169" actId="1076"/>
          <ac:spMkLst>
            <pc:docMk/>
            <pc:sldMk cId="1551890009" sldId="331"/>
            <ac:spMk id="6" creationId="{D9881A11-34A3-9E69-17B3-4C0A230A757F}"/>
          </ac:spMkLst>
        </pc:spChg>
        <pc:spChg chg="mod">
          <ac:chgData name="Victor PLAT" userId="7fa8a945-78bb-40ba-baa6-04e7e02fa828" providerId="ADAL" clId="{F4A1604D-666F-476D-93DE-0C8FBB2A2DBD}" dt="2025-01-22T16:53:10.104" v="170" actId="1076"/>
          <ac:spMkLst>
            <pc:docMk/>
            <pc:sldMk cId="1551890009" sldId="331"/>
            <ac:spMk id="10" creationId="{ACE57AE1-0C68-0184-7D48-CA6B71B42E46}"/>
          </ac:spMkLst>
        </pc:spChg>
        <pc:spChg chg="add mod">
          <ac:chgData name="Victor PLAT" userId="7fa8a945-78bb-40ba-baa6-04e7e02fa828" providerId="ADAL" clId="{F4A1604D-666F-476D-93DE-0C8FBB2A2DBD}" dt="2025-01-22T16:53:10.104" v="170" actId="1076"/>
          <ac:spMkLst>
            <pc:docMk/>
            <pc:sldMk cId="1551890009" sldId="331"/>
            <ac:spMk id="11" creationId="{2DEEFE82-7C3C-2BF4-1E21-60228E2359D9}"/>
          </ac:spMkLst>
        </pc:spChg>
        <pc:picChg chg="add mod">
          <ac:chgData name="Victor PLAT" userId="7fa8a945-78bb-40ba-baa6-04e7e02fa828" providerId="ADAL" clId="{F4A1604D-666F-476D-93DE-0C8FBB2A2DBD}" dt="2025-01-22T16:53:10.104" v="170" actId="1076"/>
          <ac:picMkLst>
            <pc:docMk/>
            <pc:sldMk cId="1551890009" sldId="331"/>
            <ac:picMk id="7" creationId="{8201A2FC-70F4-FE64-33EE-68944FF8D66C}"/>
          </ac:picMkLst>
        </pc:picChg>
        <pc:picChg chg="add mod">
          <ac:chgData name="Victor PLAT" userId="7fa8a945-78bb-40ba-baa6-04e7e02fa828" providerId="ADAL" clId="{F4A1604D-666F-476D-93DE-0C8FBB2A2DBD}" dt="2025-01-22T16:53:10.104" v="170" actId="1076"/>
          <ac:picMkLst>
            <pc:docMk/>
            <pc:sldMk cId="1551890009" sldId="331"/>
            <ac:picMk id="9" creationId="{BD99DAEC-14BE-0269-66B1-F47CE8AAC3FC}"/>
          </ac:picMkLst>
        </pc:picChg>
      </pc:sldChg>
      <pc:sldChg chg="modSp add mod ord">
        <pc:chgData name="Victor PLAT" userId="7fa8a945-78bb-40ba-baa6-04e7e02fa828" providerId="ADAL" clId="{F4A1604D-666F-476D-93DE-0C8FBB2A2DBD}" dt="2025-01-21T17:54:41.613" v="83"/>
        <pc:sldMkLst>
          <pc:docMk/>
          <pc:sldMk cId="2257052440" sldId="338"/>
        </pc:sldMkLst>
        <pc:spChg chg="mod">
          <ac:chgData name="Victor PLAT" userId="7fa8a945-78bb-40ba-baa6-04e7e02fa828" providerId="ADAL" clId="{F4A1604D-666F-476D-93DE-0C8FBB2A2DBD}" dt="2025-01-21T17:54:41.613" v="83"/>
          <ac:spMkLst>
            <pc:docMk/>
            <pc:sldMk cId="2257052440" sldId="338"/>
            <ac:spMk id="19" creationId="{910BA268-DDA1-FFC3-7A43-AFAA9FBA105B}"/>
          </ac:spMkLst>
        </pc:spChg>
        <pc:spChg chg="mod">
          <ac:chgData name="Victor PLAT" userId="7fa8a945-78bb-40ba-baa6-04e7e02fa828" providerId="ADAL" clId="{F4A1604D-666F-476D-93DE-0C8FBB2A2DBD}" dt="2025-01-21T17:54:32.046" v="82" actId="20577"/>
          <ac:spMkLst>
            <pc:docMk/>
            <pc:sldMk cId="2257052440" sldId="338"/>
            <ac:spMk id="20" creationId="{941F57D3-AD7A-358F-AD69-766F886FABF1}"/>
          </ac:spMkLst>
        </pc:spChg>
      </pc:sldChg>
      <pc:sldChg chg="modSp add mod ord">
        <pc:chgData name="Victor PLAT" userId="7fa8a945-78bb-40ba-baa6-04e7e02fa828" providerId="ADAL" clId="{F4A1604D-666F-476D-93DE-0C8FBB2A2DBD}" dt="2025-01-21T17:54:57.067" v="87"/>
        <pc:sldMkLst>
          <pc:docMk/>
          <pc:sldMk cId="4249958150" sldId="339"/>
        </pc:sldMkLst>
        <pc:spChg chg="mod">
          <ac:chgData name="Victor PLAT" userId="7fa8a945-78bb-40ba-baa6-04e7e02fa828" providerId="ADAL" clId="{F4A1604D-666F-476D-93DE-0C8FBB2A2DBD}" dt="2025-01-21T17:54:57.067" v="87"/>
          <ac:spMkLst>
            <pc:docMk/>
            <pc:sldMk cId="4249958150" sldId="339"/>
            <ac:spMk id="6" creationId="{76EE6AC6-8882-2E27-169C-A7813CEAAC6C}"/>
          </ac:spMkLst>
        </pc:spChg>
      </pc:sldChg>
      <pc:sldChg chg="modSp mod">
        <pc:chgData name="Victor PLAT" userId="7fa8a945-78bb-40ba-baa6-04e7e02fa828" providerId="ADAL" clId="{F4A1604D-666F-476D-93DE-0C8FBB2A2DBD}" dt="2025-01-22T17:10:43.988" v="267" actId="20577"/>
        <pc:sldMkLst>
          <pc:docMk/>
          <pc:sldMk cId="1342012704" sldId="342"/>
        </pc:sldMkLst>
        <pc:spChg chg="mod">
          <ac:chgData name="Victor PLAT" userId="7fa8a945-78bb-40ba-baa6-04e7e02fa828" providerId="ADAL" clId="{F4A1604D-666F-476D-93DE-0C8FBB2A2DBD}" dt="2025-01-22T17:10:43.988" v="267" actId="20577"/>
          <ac:spMkLst>
            <pc:docMk/>
            <pc:sldMk cId="1342012704" sldId="342"/>
            <ac:spMk id="3" creationId="{BE48FB2E-16DE-D453-6132-4733025E10B2}"/>
          </ac:spMkLst>
        </pc:spChg>
        <pc:graphicFrameChg chg="mod">
          <ac:chgData name="Victor PLAT" userId="7fa8a945-78bb-40ba-baa6-04e7e02fa828" providerId="ADAL" clId="{F4A1604D-666F-476D-93DE-0C8FBB2A2DBD}" dt="2025-01-22T17:10:39.658" v="263" actId="313"/>
          <ac:graphicFrameMkLst>
            <pc:docMk/>
            <pc:sldMk cId="1342012704" sldId="342"/>
            <ac:graphicFrameMk id="2" creationId="{EE652D68-0EB1-5620-1BC4-B54E0BC9565F}"/>
          </ac:graphicFrameMkLst>
        </pc:graphicFrameChg>
      </pc:sldChg>
      <pc:sldChg chg="modSp add mod ord">
        <pc:chgData name="Victor PLAT" userId="7fa8a945-78bb-40ba-baa6-04e7e02fa828" providerId="ADAL" clId="{F4A1604D-666F-476D-93DE-0C8FBB2A2DBD}" dt="2025-01-22T15:59:03.898" v="167" actId="20577"/>
        <pc:sldMkLst>
          <pc:docMk/>
          <pc:sldMk cId="672854476" sldId="343"/>
        </pc:sldMkLst>
        <pc:spChg chg="mod">
          <ac:chgData name="Victor PLAT" userId="7fa8a945-78bb-40ba-baa6-04e7e02fa828" providerId="ADAL" clId="{F4A1604D-666F-476D-93DE-0C8FBB2A2DBD}" dt="2025-01-22T15:58:53.477" v="165" actId="20577"/>
          <ac:spMkLst>
            <pc:docMk/>
            <pc:sldMk cId="672854476" sldId="343"/>
            <ac:spMk id="19" creationId="{F371B94E-4481-C9D8-7C4B-5EF10AFD8D53}"/>
          </ac:spMkLst>
        </pc:spChg>
        <pc:spChg chg="mod">
          <ac:chgData name="Victor PLAT" userId="7fa8a945-78bb-40ba-baa6-04e7e02fa828" providerId="ADAL" clId="{F4A1604D-666F-476D-93DE-0C8FBB2A2DBD}" dt="2025-01-22T15:59:03.898" v="167" actId="20577"/>
          <ac:spMkLst>
            <pc:docMk/>
            <pc:sldMk cId="672854476" sldId="343"/>
            <ac:spMk id="20" creationId="{8F927F41-DFBE-D07B-4BC8-7047B0A390BD}"/>
          </ac:spMkLst>
        </pc:spChg>
      </pc:sldChg>
      <pc:sldChg chg="addSp delSp modSp add mod ord">
        <pc:chgData name="Victor PLAT" userId="7fa8a945-78bb-40ba-baa6-04e7e02fa828" providerId="ADAL" clId="{F4A1604D-666F-476D-93DE-0C8FBB2A2DBD}" dt="2025-01-23T14:00:05.868" v="275" actId="20577"/>
        <pc:sldMkLst>
          <pc:docMk/>
          <pc:sldMk cId="2414287450" sldId="346"/>
        </pc:sldMkLst>
        <pc:spChg chg="add del mod">
          <ac:chgData name="Victor PLAT" userId="7fa8a945-78bb-40ba-baa6-04e7e02fa828" providerId="ADAL" clId="{F4A1604D-666F-476D-93DE-0C8FBB2A2DBD}" dt="2025-01-23T14:00:05.868" v="275" actId="20577"/>
          <ac:spMkLst>
            <pc:docMk/>
            <pc:sldMk cId="2414287450" sldId="346"/>
            <ac:spMk id="3" creationId="{F5D0A0C4-CDF5-4C27-417C-54AFEB2DC763}"/>
          </ac:spMkLst>
        </pc:spChg>
        <pc:spChg chg="mod">
          <ac:chgData name="Victor PLAT" userId="7fa8a945-78bb-40ba-baa6-04e7e02fa828" providerId="ADAL" clId="{F4A1604D-666F-476D-93DE-0C8FBB2A2DBD}" dt="2025-01-22T17:02:38.361" v="206"/>
          <ac:spMkLst>
            <pc:docMk/>
            <pc:sldMk cId="2414287450" sldId="346"/>
            <ac:spMk id="4" creationId="{EE377FC0-40F8-6649-A91B-082BBA80C011}"/>
          </ac:spMkLst>
        </pc:spChg>
        <pc:spChg chg="add del mod">
          <ac:chgData name="Victor PLAT" userId="7fa8a945-78bb-40ba-baa6-04e7e02fa828" providerId="ADAL" clId="{F4A1604D-666F-476D-93DE-0C8FBB2A2DBD}" dt="2025-01-22T17:03:54.967" v="224" actId="478"/>
          <ac:spMkLst>
            <pc:docMk/>
            <pc:sldMk cId="2414287450" sldId="346"/>
            <ac:spMk id="5" creationId="{57E03725-9DA8-0BB3-8D29-072520D95ECC}"/>
          </ac:spMkLst>
        </pc:spChg>
        <pc:spChg chg="add del mod">
          <ac:chgData name="Victor PLAT" userId="7fa8a945-78bb-40ba-baa6-04e7e02fa828" providerId="ADAL" clId="{F4A1604D-666F-476D-93DE-0C8FBB2A2DBD}" dt="2025-01-22T17:03:54.418" v="223" actId="478"/>
          <ac:spMkLst>
            <pc:docMk/>
            <pc:sldMk cId="2414287450" sldId="346"/>
            <ac:spMk id="6" creationId="{CDEB6C2E-757F-C69E-677A-15B176FAEA47}"/>
          </ac:spMkLst>
        </pc:spChg>
        <pc:spChg chg="add">
          <ac:chgData name="Victor PLAT" userId="7fa8a945-78bb-40ba-baa6-04e7e02fa828" providerId="ADAL" clId="{F4A1604D-666F-476D-93DE-0C8FBB2A2DBD}" dt="2025-01-22T17:03:19.844" v="216"/>
          <ac:spMkLst>
            <pc:docMk/>
            <pc:sldMk cId="2414287450" sldId="346"/>
            <ac:spMk id="7" creationId="{110D4347-5954-09FF-6B1D-8C20998AB072}"/>
          </ac:spMkLst>
        </pc:spChg>
        <pc:spChg chg="add">
          <ac:chgData name="Victor PLAT" userId="7fa8a945-78bb-40ba-baa6-04e7e02fa828" providerId="ADAL" clId="{F4A1604D-666F-476D-93DE-0C8FBB2A2DBD}" dt="2025-01-22T17:03:29.990" v="218"/>
          <ac:spMkLst>
            <pc:docMk/>
            <pc:sldMk cId="2414287450" sldId="346"/>
            <ac:spMk id="8" creationId="{14B8DD88-6A32-E6C0-6024-BB3F56511C48}"/>
          </ac:spMkLst>
        </pc:spChg>
        <pc:spChg chg="add del mod">
          <ac:chgData name="Victor PLAT" userId="7fa8a945-78bb-40ba-baa6-04e7e02fa828" providerId="ADAL" clId="{F4A1604D-666F-476D-93DE-0C8FBB2A2DBD}" dt="2025-01-22T17:03:53.568" v="222" actId="478"/>
          <ac:spMkLst>
            <pc:docMk/>
            <pc:sldMk cId="2414287450" sldId="346"/>
            <ac:spMk id="9" creationId="{15D48574-1E2E-4002-5FDC-A5129AC02012}"/>
          </ac:spMkLst>
        </pc:spChg>
        <pc:spChg chg="add">
          <ac:chgData name="Victor PLAT" userId="7fa8a945-78bb-40ba-baa6-04e7e02fa828" providerId="ADAL" clId="{F4A1604D-666F-476D-93DE-0C8FBB2A2DBD}" dt="2025-01-22T17:03:42.302" v="220"/>
          <ac:spMkLst>
            <pc:docMk/>
            <pc:sldMk cId="2414287450" sldId="346"/>
            <ac:spMk id="10" creationId="{4CE4D54D-8CE0-8F05-F83A-2694B5559F06}"/>
          </ac:spMkLst>
        </pc:spChg>
        <pc:spChg chg="add mod">
          <ac:chgData name="Victor PLAT" userId="7fa8a945-78bb-40ba-baa6-04e7e02fa828" providerId="ADAL" clId="{F4A1604D-666F-476D-93DE-0C8FBB2A2DBD}" dt="2025-01-22T17:03:59.657" v="227"/>
          <ac:spMkLst>
            <pc:docMk/>
            <pc:sldMk cId="2414287450" sldId="346"/>
            <ac:spMk id="11" creationId="{D1169A10-8A1F-2639-D651-E1E37F562F6F}"/>
          </ac:spMkLst>
        </pc:spChg>
        <pc:graphicFrameChg chg="del">
          <ac:chgData name="Victor PLAT" userId="7fa8a945-78bb-40ba-baa6-04e7e02fa828" providerId="ADAL" clId="{F4A1604D-666F-476D-93DE-0C8FBB2A2DBD}" dt="2025-01-22T17:02:25.373" v="203" actId="478"/>
          <ac:graphicFrameMkLst>
            <pc:docMk/>
            <pc:sldMk cId="2414287450" sldId="346"/>
            <ac:graphicFrameMk id="2" creationId="{B9CD6F99-8802-3B2C-6D5A-E3CFD04D1C86}"/>
          </ac:graphicFrameMkLst>
        </pc:graphicFrameChg>
        <pc:picChg chg="del">
          <ac:chgData name="Victor PLAT" userId="7fa8a945-78bb-40ba-baa6-04e7e02fa828" providerId="ADAL" clId="{F4A1604D-666F-476D-93DE-0C8FBB2A2DBD}" dt="2025-01-22T17:02:20.926" v="202" actId="478"/>
          <ac:picMkLst>
            <pc:docMk/>
            <pc:sldMk cId="2414287450" sldId="346"/>
            <ac:picMk id="12" creationId="{59C5D9CA-5747-4023-1AEB-884AA723FA7A}"/>
          </ac:picMkLst>
        </pc:picChg>
      </pc:sldChg>
      <pc:sldMasterChg chg="modSldLayout">
        <pc:chgData name="Victor PLAT" userId="7fa8a945-78bb-40ba-baa6-04e7e02fa828" providerId="ADAL" clId="{F4A1604D-666F-476D-93DE-0C8FBB2A2DBD}" dt="2025-01-22T12:10:08.497" v="145" actId="1076"/>
        <pc:sldMasterMkLst>
          <pc:docMk/>
          <pc:sldMasterMk cId="3870990250" sldId="2147483896"/>
        </pc:sldMasterMkLst>
        <pc:sldLayoutChg chg="modSp mod">
          <pc:chgData name="Victor PLAT" userId="7fa8a945-78bb-40ba-baa6-04e7e02fa828" providerId="ADAL" clId="{F4A1604D-666F-476D-93DE-0C8FBB2A2DBD}" dt="2025-01-22T12:08:00.772" v="113" actId="1076"/>
          <pc:sldLayoutMkLst>
            <pc:docMk/>
            <pc:sldMasterMk cId="3870990250" sldId="2147483896"/>
            <pc:sldLayoutMk cId="3376014336" sldId="2147483649"/>
          </pc:sldLayoutMkLst>
          <pc:spChg chg="mod">
            <ac:chgData name="Victor PLAT" userId="7fa8a945-78bb-40ba-baa6-04e7e02fa828" providerId="ADAL" clId="{F4A1604D-666F-476D-93DE-0C8FBB2A2DBD}" dt="2025-01-22T12:07:56.970" v="112" actId="20577"/>
            <ac:spMkLst>
              <pc:docMk/>
              <pc:sldMasterMk cId="3870990250" sldId="2147483896"/>
              <pc:sldLayoutMk cId="3376014336" sldId="2147483649"/>
              <ac:spMk id="12" creationId="{0C771B41-2CA6-0BE2-006D-63A94DF1DBCD}"/>
            </ac:spMkLst>
          </pc:spChg>
          <pc:spChg chg="mod">
            <ac:chgData name="Victor PLAT" userId="7fa8a945-78bb-40ba-baa6-04e7e02fa828" providerId="ADAL" clId="{F4A1604D-666F-476D-93DE-0C8FBB2A2DBD}" dt="2025-01-22T12:08:00.772" v="113" actId="1076"/>
            <ac:spMkLst>
              <pc:docMk/>
              <pc:sldMasterMk cId="3870990250" sldId="2147483896"/>
              <pc:sldLayoutMk cId="3376014336" sldId="2147483649"/>
              <ac:spMk id="13" creationId="{FF3E0277-E906-F843-D094-81998416D933}"/>
            </ac:spMkLst>
          </pc:spChg>
        </pc:sldLayoutChg>
        <pc:sldLayoutChg chg="modSp mod">
          <pc:chgData name="Victor PLAT" userId="7fa8a945-78bb-40ba-baa6-04e7e02fa828" providerId="ADAL" clId="{F4A1604D-666F-476D-93DE-0C8FBB2A2DBD}" dt="2025-01-22T12:08:17.840" v="141" actId="12788"/>
          <pc:sldLayoutMkLst>
            <pc:docMk/>
            <pc:sldMasterMk cId="3870990250" sldId="2147483896"/>
            <pc:sldLayoutMk cId="3792869417" sldId="2147483897"/>
          </pc:sldLayoutMkLst>
          <pc:spChg chg="mod">
            <ac:chgData name="Victor PLAT" userId="7fa8a945-78bb-40ba-baa6-04e7e02fa828" providerId="ADAL" clId="{F4A1604D-666F-476D-93DE-0C8FBB2A2DBD}" dt="2025-01-22T12:08:17.840" v="141" actId="12788"/>
            <ac:spMkLst>
              <pc:docMk/>
              <pc:sldMasterMk cId="3870990250" sldId="2147483896"/>
              <pc:sldLayoutMk cId="3792869417" sldId="2147483897"/>
              <ac:spMk id="4" creationId="{EC4E7BB6-1735-D6F9-FE79-79B94C5CA932}"/>
            </ac:spMkLst>
          </pc:spChg>
        </pc:sldLayoutChg>
        <pc:sldLayoutChg chg="addSp delSp modSp mod delAnim">
          <pc:chgData name="Victor PLAT" userId="7fa8a945-78bb-40ba-baa6-04e7e02fa828" providerId="ADAL" clId="{F4A1604D-666F-476D-93DE-0C8FBB2A2DBD}" dt="2025-01-22T12:10:08.497" v="145" actId="1076"/>
          <pc:sldLayoutMkLst>
            <pc:docMk/>
            <pc:sldMasterMk cId="3870990250" sldId="2147483896"/>
            <pc:sldLayoutMk cId="2994822769" sldId="2147483898"/>
          </pc:sldLayoutMkLst>
          <pc:picChg chg="add mod">
            <ac:chgData name="Victor PLAT" userId="7fa8a945-78bb-40ba-baa6-04e7e02fa828" providerId="ADAL" clId="{F4A1604D-666F-476D-93DE-0C8FBB2A2DBD}" dt="2025-01-22T12:10:08.497" v="145" actId="1076"/>
            <ac:picMkLst>
              <pc:docMk/>
              <pc:sldMasterMk cId="3870990250" sldId="2147483896"/>
              <pc:sldLayoutMk cId="2994822769" sldId="2147483898"/>
              <ac:picMk id="2" creationId="{F273B1B4-78B6-B7C5-C4F6-061C82D0C58F}"/>
            </ac:picMkLst>
          </pc:picChg>
          <pc:picChg chg="del">
            <ac:chgData name="Victor PLAT" userId="7fa8a945-78bb-40ba-baa6-04e7e02fa828" providerId="ADAL" clId="{F4A1604D-666F-476D-93DE-0C8FBB2A2DBD}" dt="2025-01-22T12:09:12.421" v="142" actId="478"/>
            <ac:picMkLst>
              <pc:docMk/>
              <pc:sldMasterMk cId="3870990250" sldId="2147483896"/>
              <pc:sldLayoutMk cId="2994822769" sldId="2147483898"/>
              <ac:picMk id="40" creationId="{CA9249B3-0DCC-1164-BD5C-F99B3FEE337D}"/>
            </ac:picMkLst>
          </pc:picChg>
        </pc:sldLayoutChg>
      </pc:sldMasterChg>
    </pc:docChg>
  </pc:docChgLst>
  <pc:docChgLst>
    <pc:chgData name="Victor CHATAIGNER" userId="S::victor.chataigner@estaca.eu::dd5a3b7a-a3e8-4d6b-a985-fe126cdf987e" providerId="AD" clId="Web-{7172D6A1-108C-D41E-D036-047CC95B6689}"/>
    <pc:docChg chg="modSld">
      <pc:chgData name="Victor CHATAIGNER" userId="S::victor.chataigner@estaca.eu::dd5a3b7a-a3e8-4d6b-a985-fe126cdf987e" providerId="AD" clId="Web-{7172D6A1-108C-D41E-D036-047CC95B6689}" dt="2025-01-16T14:35:11.501" v="90" actId="20577"/>
      <pc:docMkLst>
        <pc:docMk/>
      </pc:docMkLst>
      <pc:sldChg chg="modSp">
        <pc:chgData name="Victor CHATAIGNER" userId="S::victor.chataigner@estaca.eu::dd5a3b7a-a3e8-4d6b-a985-fe126cdf987e" providerId="AD" clId="Web-{7172D6A1-108C-D41E-D036-047CC95B6689}" dt="2025-01-16T14:35:11.501" v="90" actId="20577"/>
        <pc:sldMkLst>
          <pc:docMk/>
          <pc:sldMk cId="1581775443" sldId="330"/>
        </pc:sldMkLst>
        <pc:spChg chg="mod">
          <ac:chgData name="Victor CHATAIGNER" userId="S::victor.chataigner@estaca.eu::dd5a3b7a-a3e8-4d6b-a985-fe126cdf987e" providerId="AD" clId="Web-{7172D6A1-108C-D41E-D036-047CC95B6689}" dt="2025-01-16T14:35:11.501" v="90" actId="20577"/>
          <ac:spMkLst>
            <pc:docMk/>
            <pc:sldMk cId="1581775443" sldId="330"/>
            <ac:spMk id="10" creationId="{C3435F92-D456-F231-7219-03AC7EBE33C5}"/>
          </ac:spMkLst>
        </pc:spChg>
      </pc:sldChg>
    </pc:docChg>
  </pc:docChgLst>
  <pc:docChgLst>
    <pc:chgData name="Victor PLAT" userId="7fa8a945-78bb-40ba-baa6-04e7e02fa828" providerId="ADAL" clId="{0A1E30DB-F36A-49F3-BE53-53F6323D5FFF}"/>
    <pc:docChg chg="undo custSel addSld modSld modMainMaster">
      <pc:chgData name="Victor PLAT" userId="7fa8a945-78bb-40ba-baa6-04e7e02fa828" providerId="ADAL" clId="{0A1E30DB-F36A-49F3-BE53-53F6323D5FFF}" dt="2025-01-16T14:44:48.676" v="502" actId="1076"/>
      <pc:docMkLst>
        <pc:docMk/>
      </pc:docMkLst>
      <pc:sldChg chg="delSp mod delAnim">
        <pc:chgData name="Victor PLAT" userId="7fa8a945-78bb-40ba-baa6-04e7e02fa828" providerId="ADAL" clId="{0A1E30DB-F36A-49F3-BE53-53F6323D5FFF}" dt="2025-01-16T14:14:29.639" v="253" actId="478"/>
        <pc:sldMkLst>
          <pc:docMk/>
          <pc:sldMk cId="2998283650" sldId="307"/>
        </pc:sldMkLst>
      </pc:sldChg>
      <pc:sldChg chg="modSp mod">
        <pc:chgData name="Victor PLAT" userId="7fa8a945-78bb-40ba-baa6-04e7e02fa828" providerId="ADAL" clId="{0A1E30DB-F36A-49F3-BE53-53F6323D5FFF}" dt="2025-01-16T13:57:01.022" v="5" actId="20577"/>
        <pc:sldMkLst>
          <pc:docMk/>
          <pc:sldMk cId="3014490512" sldId="326"/>
        </pc:sldMkLst>
        <pc:spChg chg="mod">
          <ac:chgData name="Victor PLAT" userId="7fa8a945-78bb-40ba-baa6-04e7e02fa828" providerId="ADAL" clId="{0A1E30DB-F36A-49F3-BE53-53F6323D5FFF}" dt="2025-01-16T13:57:01.022" v="5" actId="20577"/>
          <ac:spMkLst>
            <pc:docMk/>
            <pc:sldMk cId="3014490512" sldId="326"/>
            <ac:spMk id="20" creationId="{0A742EBB-6795-281F-EAD5-DC21CCBEEDB5}"/>
          </ac:spMkLst>
        </pc:spChg>
      </pc:sldChg>
      <pc:sldChg chg="modSp add mod">
        <pc:chgData name="Victor PLAT" userId="7fa8a945-78bb-40ba-baa6-04e7e02fa828" providerId="ADAL" clId="{0A1E30DB-F36A-49F3-BE53-53F6323D5FFF}" dt="2025-01-16T13:57:08.708" v="7" actId="20577"/>
        <pc:sldMkLst>
          <pc:docMk/>
          <pc:sldMk cId="100739671" sldId="328"/>
        </pc:sldMkLst>
        <pc:spChg chg="mod">
          <ac:chgData name="Victor PLAT" userId="7fa8a945-78bb-40ba-baa6-04e7e02fa828" providerId="ADAL" clId="{0A1E30DB-F36A-49F3-BE53-53F6323D5FFF}" dt="2025-01-16T13:56:53.893" v="1"/>
          <ac:spMkLst>
            <pc:docMk/>
            <pc:sldMk cId="100739671" sldId="328"/>
            <ac:spMk id="19" creationId="{82829612-89DC-782D-8074-44B891DC5FB7}"/>
          </ac:spMkLst>
        </pc:spChg>
        <pc:spChg chg="mod">
          <ac:chgData name="Victor PLAT" userId="7fa8a945-78bb-40ba-baa6-04e7e02fa828" providerId="ADAL" clId="{0A1E30DB-F36A-49F3-BE53-53F6323D5FFF}" dt="2025-01-16T13:57:08.708" v="7" actId="20577"/>
          <ac:spMkLst>
            <pc:docMk/>
            <pc:sldMk cId="100739671" sldId="328"/>
            <ac:spMk id="20" creationId="{ACADBAD6-10FB-7FD3-3586-622CEF1E3772}"/>
          </ac:spMkLst>
        </pc:spChg>
      </pc:sldChg>
      <pc:sldChg chg="addSp delSp modSp add mod replId">
        <pc:chgData name="Victor PLAT" userId="7fa8a945-78bb-40ba-baa6-04e7e02fa828" providerId="ADAL" clId="{0A1E30DB-F36A-49F3-BE53-53F6323D5FFF}" dt="2025-01-16T14:07:40.401" v="199" actId="1076"/>
        <pc:sldMkLst>
          <pc:docMk/>
          <pc:sldMk cId="1042017842" sldId="329"/>
        </pc:sldMkLst>
        <pc:spChg chg="mod">
          <ac:chgData name="Victor PLAT" userId="7fa8a945-78bb-40ba-baa6-04e7e02fa828" providerId="ADAL" clId="{0A1E30DB-F36A-49F3-BE53-53F6323D5FFF}" dt="2025-01-16T13:57:57.935" v="84" actId="20577"/>
          <ac:spMkLst>
            <pc:docMk/>
            <pc:sldMk cId="1042017842" sldId="329"/>
            <ac:spMk id="3" creationId="{8F976079-7D72-9790-5D07-A8276937AEA7}"/>
          </ac:spMkLst>
        </pc:spChg>
        <pc:spChg chg="mod">
          <ac:chgData name="Victor PLAT" userId="7fa8a945-78bb-40ba-baa6-04e7e02fa828" providerId="ADAL" clId="{0A1E30DB-F36A-49F3-BE53-53F6323D5FFF}" dt="2025-01-16T13:57:13.299" v="8"/>
          <ac:spMkLst>
            <pc:docMk/>
            <pc:sldMk cId="1042017842" sldId="329"/>
            <ac:spMk id="6" creationId="{46F3EF0E-46B3-9534-0E40-4F3A88C8C374}"/>
          </ac:spMkLst>
        </pc:spChg>
        <pc:spChg chg="add mod">
          <ac:chgData name="Victor PLAT" userId="7fa8a945-78bb-40ba-baa6-04e7e02fa828" providerId="ADAL" clId="{0A1E30DB-F36A-49F3-BE53-53F6323D5FFF}" dt="2025-01-16T14:07:07.657" v="135" actId="1076"/>
          <ac:spMkLst>
            <pc:docMk/>
            <pc:sldMk cId="1042017842" sldId="329"/>
            <ac:spMk id="9" creationId="{E6627D74-20FF-F2A7-A4D3-1F213E33B7A1}"/>
          </ac:spMkLst>
        </pc:spChg>
        <pc:spChg chg="add mod">
          <ac:chgData name="Victor PLAT" userId="7fa8a945-78bb-40ba-baa6-04e7e02fa828" providerId="ADAL" clId="{0A1E30DB-F36A-49F3-BE53-53F6323D5FFF}" dt="2025-01-16T14:07:40.401" v="199" actId="1076"/>
          <ac:spMkLst>
            <pc:docMk/>
            <pc:sldMk cId="1042017842" sldId="329"/>
            <ac:spMk id="10" creationId="{C8EC2A51-C82E-B8E1-21E6-F8A5C0B2FEA4}"/>
          </ac:spMkLst>
        </pc:spChg>
        <pc:picChg chg="add mod">
          <ac:chgData name="Victor PLAT" userId="7fa8a945-78bb-40ba-baa6-04e7e02fa828" providerId="ADAL" clId="{0A1E30DB-F36A-49F3-BE53-53F6323D5FFF}" dt="2025-01-16T14:06:46.976" v="100" actId="1076"/>
          <ac:picMkLst>
            <pc:docMk/>
            <pc:sldMk cId="1042017842" sldId="329"/>
            <ac:picMk id="4" creationId="{C82ABB7B-8B36-1643-A792-6511B79CF540}"/>
          </ac:picMkLst>
        </pc:picChg>
        <pc:picChg chg="add mod">
          <ac:chgData name="Victor PLAT" userId="7fa8a945-78bb-40ba-baa6-04e7e02fa828" providerId="ADAL" clId="{0A1E30DB-F36A-49F3-BE53-53F6323D5FFF}" dt="2025-01-16T14:06:46.976" v="100" actId="1076"/>
          <ac:picMkLst>
            <pc:docMk/>
            <pc:sldMk cId="1042017842" sldId="329"/>
            <ac:picMk id="8" creationId="{8F43B697-AA6F-B653-7659-85DCD9977328}"/>
          </ac:picMkLst>
        </pc:picChg>
      </pc:sldChg>
      <pc:sldChg chg="addSp delSp modSp add mod">
        <pc:chgData name="Victor PLAT" userId="7fa8a945-78bb-40ba-baa6-04e7e02fa828" providerId="ADAL" clId="{0A1E30DB-F36A-49F3-BE53-53F6323D5FFF}" dt="2025-01-16T14:44:48.676" v="502" actId="1076"/>
        <pc:sldMkLst>
          <pc:docMk/>
          <pc:sldMk cId="1581775443" sldId="330"/>
        </pc:sldMkLst>
        <pc:spChg chg="mod">
          <ac:chgData name="Victor PLAT" userId="7fa8a945-78bb-40ba-baa6-04e7e02fa828" providerId="ADAL" clId="{0A1E30DB-F36A-49F3-BE53-53F6323D5FFF}" dt="2025-01-16T14:21:09.997" v="352" actId="1076"/>
          <ac:spMkLst>
            <pc:docMk/>
            <pc:sldMk cId="1581775443" sldId="330"/>
            <ac:spMk id="9" creationId="{BD1DC48D-2750-1660-3319-E8C69C801A47}"/>
          </ac:spMkLst>
        </pc:spChg>
        <pc:spChg chg="mod">
          <ac:chgData name="Victor PLAT" userId="7fa8a945-78bb-40ba-baa6-04e7e02fa828" providerId="ADAL" clId="{0A1E30DB-F36A-49F3-BE53-53F6323D5FFF}" dt="2025-01-16T14:44:48.676" v="502" actId="1076"/>
          <ac:spMkLst>
            <pc:docMk/>
            <pc:sldMk cId="1581775443" sldId="330"/>
            <ac:spMk id="10" creationId="{C3435F92-D456-F231-7219-03AC7EBE33C5}"/>
          </ac:spMkLst>
        </pc:spChg>
        <pc:picChg chg="add mod modCrop">
          <ac:chgData name="Victor PLAT" userId="7fa8a945-78bb-40ba-baa6-04e7e02fa828" providerId="ADAL" clId="{0A1E30DB-F36A-49F3-BE53-53F6323D5FFF}" dt="2025-01-16T14:44:41.731" v="501" actId="1076"/>
          <ac:picMkLst>
            <pc:docMk/>
            <pc:sldMk cId="1581775443" sldId="330"/>
            <ac:picMk id="11" creationId="{24B41DD3-0573-F417-0D32-7E622D1D3BB9}"/>
          </ac:picMkLst>
        </pc:picChg>
        <pc:picChg chg="add mod">
          <ac:chgData name="Victor PLAT" userId="7fa8a945-78bb-40ba-baa6-04e7e02fa828" providerId="ADAL" clId="{0A1E30DB-F36A-49F3-BE53-53F6323D5FFF}" dt="2025-01-16T14:44:34.907" v="500" actId="1076"/>
          <ac:picMkLst>
            <pc:docMk/>
            <pc:sldMk cId="1581775443" sldId="330"/>
            <ac:picMk id="13" creationId="{4C6DB6E4-3142-851C-CCC9-B25AC36B4EC9}"/>
          </ac:picMkLst>
        </pc:picChg>
      </pc:sldChg>
      <pc:sldChg chg="delSp modSp add mod">
        <pc:chgData name="Victor PLAT" userId="7fa8a945-78bb-40ba-baa6-04e7e02fa828" providerId="ADAL" clId="{0A1E30DB-F36A-49F3-BE53-53F6323D5FFF}" dt="2025-01-16T14:23:45.737" v="497" actId="20577"/>
        <pc:sldMkLst>
          <pc:docMk/>
          <pc:sldMk cId="1551890009" sldId="331"/>
        </pc:sldMkLst>
        <pc:spChg chg="mod">
          <ac:chgData name="Victor PLAT" userId="7fa8a945-78bb-40ba-baa6-04e7e02fa828" providerId="ADAL" clId="{0A1E30DB-F36A-49F3-BE53-53F6323D5FFF}" dt="2025-01-16T14:23:45.737" v="497" actId="20577"/>
          <ac:spMkLst>
            <pc:docMk/>
            <pc:sldMk cId="1551890009" sldId="331"/>
            <ac:spMk id="10" creationId="{ACE57AE1-0C68-0184-7D48-CA6B71B42E46}"/>
          </ac:spMkLst>
        </pc:spChg>
      </pc:sldChg>
      <pc:sldMasterChg chg="modSldLayout">
        <pc:chgData name="Victor PLAT" userId="7fa8a945-78bb-40ba-baa6-04e7e02fa828" providerId="ADAL" clId="{0A1E30DB-F36A-49F3-BE53-53F6323D5FFF}" dt="2025-01-16T14:12:50.943" v="251" actId="478"/>
        <pc:sldMasterMkLst>
          <pc:docMk/>
          <pc:sldMasterMk cId="3870990250" sldId="2147483896"/>
        </pc:sldMasterMkLst>
        <pc:sldLayoutChg chg="addSp modSp">
          <pc:chgData name="Victor PLAT" userId="7fa8a945-78bb-40ba-baa6-04e7e02fa828" providerId="ADAL" clId="{0A1E30DB-F36A-49F3-BE53-53F6323D5FFF}" dt="2025-01-16T14:11:47.337" v="248"/>
          <pc:sldLayoutMkLst>
            <pc:docMk/>
            <pc:sldMasterMk cId="3870990250" sldId="2147483896"/>
            <pc:sldLayoutMk cId="3376014336" sldId="2147483649"/>
          </pc:sldLayoutMkLst>
          <pc:picChg chg="add mod">
            <ac:chgData name="Victor PLAT" userId="7fa8a945-78bb-40ba-baa6-04e7e02fa828" providerId="ADAL" clId="{0A1E30DB-F36A-49F3-BE53-53F6323D5FFF}" dt="2025-01-16T14:11:47.337" v="248"/>
            <ac:picMkLst>
              <pc:docMk/>
              <pc:sldMasterMk cId="3870990250" sldId="2147483896"/>
              <pc:sldLayoutMk cId="3376014336" sldId="2147483649"/>
              <ac:picMk id="3" creationId="{25FAD5EC-5E8B-99E9-2410-C1DCBDD8DFE3}"/>
            </ac:picMkLst>
          </pc:picChg>
        </pc:sldLayoutChg>
        <pc:sldLayoutChg chg="addSp delSp modSp mod">
          <pc:chgData name="Victor PLAT" userId="7fa8a945-78bb-40ba-baa6-04e7e02fa828" providerId="ADAL" clId="{0A1E30DB-F36A-49F3-BE53-53F6323D5FFF}" dt="2025-01-16T14:12:50.943" v="251" actId="478"/>
          <pc:sldLayoutMkLst>
            <pc:docMk/>
            <pc:sldMasterMk cId="3870990250" sldId="2147483896"/>
            <pc:sldLayoutMk cId="3792869417" sldId="2147483897"/>
          </pc:sldLayoutMkLst>
          <pc:picChg chg="add mod">
            <ac:chgData name="Victor PLAT" userId="7fa8a945-78bb-40ba-baa6-04e7e02fa828" providerId="ADAL" clId="{0A1E30DB-F36A-49F3-BE53-53F6323D5FFF}" dt="2025-01-16T14:11:49.554" v="250"/>
            <ac:picMkLst>
              <pc:docMk/>
              <pc:sldMasterMk cId="3870990250" sldId="2147483896"/>
              <pc:sldLayoutMk cId="3792869417" sldId="2147483897"/>
              <ac:picMk id="2" creationId="{3B28E043-3A53-A401-4144-43AE14905B39}"/>
            </ac:picMkLst>
          </pc:picChg>
        </pc:sldLayoutChg>
        <pc:sldLayoutChg chg="addSp modSp">
          <pc:chgData name="Victor PLAT" userId="7fa8a945-78bb-40ba-baa6-04e7e02fa828" providerId="ADAL" clId="{0A1E30DB-F36A-49F3-BE53-53F6323D5FFF}" dt="2025-01-16T14:11:48.080" v="249"/>
          <pc:sldLayoutMkLst>
            <pc:docMk/>
            <pc:sldMasterMk cId="3870990250" sldId="2147483896"/>
            <pc:sldLayoutMk cId="1416010805" sldId="2147484003"/>
          </pc:sldLayoutMkLst>
        </pc:sldLayoutChg>
      </pc:sldMasterChg>
      <pc:sldMasterChg chg="addSp delSp modSp mod modSldLayout">
        <pc:chgData name="Victor PLAT" userId="7fa8a945-78bb-40ba-baa6-04e7e02fa828" providerId="ADAL" clId="{0A1E30DB-F36A-49F3-BE53-53F6323D5FFF}" dt="2025-01-16T14:11:18.700" v="231"/>
        <pc:sldMasterMkLst>
          <pc:docMk/>
          <pc:sldMasterMk cId="1584904203" sldId="2147483904"/>
        </pc:sldMasterMkLst>
        <pc:sldLayoutChg chg="addSp delSp modSp mod">
          <pc:chgData name="Victor PLAT" userId="7fa8a945-78bb-40ba-baa6-04e7e02fa828" providerId="ADAL" clId="{0A1E30DB-F36A-49F3-BE53-53F6323D5FFF}" dt="2025-01-16T14:11:11.923" v="224"/>
          <pc:sldLayoutMkLst>
            <pc:docMk/>
            <pc:sldMasterMk cId="1584904203" sldId="2147483904"/>
            <pc:sldLayoutMk cId="1393762226" sldId="2147483978"/>
          </pc:sldLayoutMkLst>
        </pc:sldLayoutChg>
        <pc:sldLayoutChg chg="addSp modSp">
          <pc:chgData name="Victor PLAT" userId="7fa8a945-78bb-40ba-baa6-04e7e02fa828" providerId="ADAL" clId="{0A1E30DB-F36A-49F3-BE53-53F6323D5FFF}" dt="2025-01-16T14:11:12.690" v="225"/>
          <pc:sldLayoutMkLst>
            <pc:docMk/>
            <pc:sldMasterMk cId="1584904203" sldId="2147483904"/>
            <pc:sldLayoutMk cId="747897296" sldId="2147483979"/>
          </pc:sldLayoutMkLst>
        </pc:sldLayoutChg>
        <pc:sldLayoutChg chg="addSp modSp">
          <pc:chgData name="Victor PLAT" userId="7fa8a945-78bb-40ba-baa6-04e7e02fa828" providerId="ADAL" clId="{0A1E30DB-F36A-49F3-BE53-53F6323D5FFF}" dt="2025-01-16T14:11:13.494" v="226"/>
          <pc:sldLayoutMkLst>
            <pc:docMk/>
            <pc:sldMasterMk cId="1584904203" sldId="2147483904"/>
            <pc:sldLayoutMk cId="1450163279" sldId="2147483980"/>
          </pc:sldLayoutMkLst>
        </pc:sldLayoutChg>
        <pc:sldLayoutChg chg="addSp modSp">
          <pc:chgData name="Victor PLAT" userId="7fa8a945-78bb-40ba-baa6-04e7e02fa828" providerId="ADAL" clId="{0A1E30DB-F36A-49F3-BE53-53F6323D5FFF}" dt="2025-01-16T14:11:14.944" v="227"/>
          <pc:sldLayoutMkLst>
            <pc:docMk/>
            <pc:sldMasterMk cId="1584904203" sldId="2147483904"/>
            <pc:sldLayoutMk cId="2925468937" sldId="2147483981"/>
          </pc:sldLayoutMkLst>
        </pc:sldLayoutChg>
        <pc:sldLayoutChg chg="addSp modSp">
          <pc:chgData name="Victor PLAT" userId="7fa8a945-78bb-40ba-baa6-04e7e02fa828" providerId="ADAL" clId="{0A1E30DB-F36A-49F3-BE53-53F6323D5FFF}" dt="2025-01-16T14:11:15.729" v="228"/>
          <pc:sldLayoutMkLst>
            <pc:docMk/>
            <pc:sldMasterMk cId="1584904203" sldId="2147483904"/>
            <pc:sldLayoutMk cId="3542484949" sldId="2147483982"/>
          </pc:sldLayoutMkLst>
        </pc:sldLayoutChg>
        <pc:sldLayoutChg chg="addSp modSp">
          <pc:chgData name="Victor PLAT" userId="7fa8a945-78bb-40ba-baa6-04e7e02fa828" providerId="ADAL" clId="{0A1E30DB-F36A-49F3-BE53-53F6323D5FFF}" dt="2025-01-16T14:11:16.337" v="229"/>
          <pc:sldLayoutMkLst>
            <pc:docMk/>
            <pc:sldMasterMk cId="1584904203" sldId="2147483904"/>
            <pc:sldLayoutMk cId="575059663" sldId="2147483983"/>
          </pc:sldLayoutMkLst>
        </pc:sldLayoutChg>
        <pc:sldLayoutChg chg="addSp modSp">
          <pc:chgData name="Victor PLAT" userId="7fa8a945-78bb-40ba-baa6-04e7e02fa828" providerId="ADAL" clId="{0A1E30DB-F36A-49F3-BE53-53F6323D5FFF}" dt="2025-01-16T14:11:17.921" v="230"/>
          <pc:sldLayoutMkLst>
            <pc:docMk/>
            <pc:sldMasterMk cId="1584904203" sldId="2147483904"/>
            <pc:sldLayoutMk cId="4064174368" sldId="2147483984"/>
          </pc:sldLayoutMkLst>
        </pc:sldLayoutChg>
        <pc:sldLayoutChg chg="addSp modSp">
          <pc:chgData name="Victor PLAT" userId="7fa8a945-78bb-40ba-baa6-04e7e02fa828" providerId="ADAL" clId="{0A1E30DB-F36A-49F3-BE53-53F6323D5FFF}" dt="2025-01-16T14:11:18.700" v="231"/>
          <pc:sldLayoutMkLst>
            <pc:docMk/>
            <pc:sldMasterMk cId="1584904203" sldId="2147483904"/>
            <pc:sldLayoutMk cId="3359192433" sldId="2147483985"/>
          </pc:sldLayoutMkLst>
        </pc:sldLayoutChg>
      </pc:sldMasterChg>
      <pc:sldMasterChg chg="addSp delSp modSp mod modSldLayout">
        <pc:chgData name="Victor PLAT" userId="7fa8a945-78bb-40ba-baa6-04e7e02fa828" providerId="ADAL" clId="{0A1E30DB-F36A-49F3-BE53-53F6323D5FFF}" dt="2025-01-16T14:11:43.852" v="247"/>
        <pc:sldMasterMkLst>
          <pc:docMk/>
          <pc:sldMasterMk cId="2557689541" sldId="2147483924"/>
        </pc:sldMasterMkLst>
        <pc:sldLayoutChg chg="addSp modSp">
          <pc:chgData name="Victor PLAT" userId="7fa8a945-78bb-40ba-baa6-04e7e02fa828" providerId="ADAL" clId="{0A1E30DB-F36A-49F3-BE53-53F6323D5FFF}" dt="2025-01-16T14:11:25.683" v="233"/>
          <pc:sldLayoutMkLst>
            <pc:docMk/>
            <pc:sldMasterMk cId="2557689541" sldId="2147483924"/>
            <pc:sldLayoutMk cId="2560168924" sldId="2147483987"/>
          </pc:sldLayoutMkLst>
        </pc:sldLayoutChg>
        <pc:sldLayoutChg chg="addSp modSp">
          <pc:chgData name="Victor PLAT" userId="7fa8a945-78bb-40ba-baa6-04e7e02fa828" providerId="ADAL" clId="{0A1E30DB-F36A-49F3-BE53-53F6323D5FFF}" dt="2025-01-16T14:11:28.163" v="234"/>
          <pc:sldLayoutMkLst>
            <pc:docMk/>
            <pc:sldMasterMk cId="2557689541" sldId="2147483924"/>
            <pc:sldLayoutMk cId="1544716566" sldId="2147483988"/>
          </pc:sldLayoutMkLst>
        </pc:sldLayoutChg>
        <pc:sldLayoutChg chg="addSp modSp">
          <pc:chgData name="Victor PLAT" userId="7fa8a945-78bb-40ba-baa6-04e7e02fa828" providerId="ADAL" clId="{0A1E30DB-F36A-49F3-BE53-53F6323D5FFF}" dt="2025-01-16T14:11:28.770" v="235"/>
          <pc:sldLayoutMkLst>
            <pc:docMk/>
            <pc:sldMasterMk cId="2557689541" sldId="2147483924"/>
            <pc:sldLayoutMk cId="2941541514" sldId="2147483989"/>
          </pc:sldLayoutMkLst>
        </pc:sldLayoutChg>
        <pc:sldLayoutChg chg="addSp modSp">
          <pc:chgData name="Victor PLAT" userId="7fa8a945-78bb-40ba-baa6-04e7e02fa828" providerId="ADAL" clId="{0A1E30DB-F36A-49F3-BE53-53F6323D5FFF}" dt="2025-01-16T14:11:30.273" v="236"/>
          <pc:sldLayoutMkLst>
            <pc:docMk/>
            <pc:sldMasterMk cId="2557689541" sldId="2147483924"/>
            <pc:sldLayoutMk cId="2851988868" sldId="2147483990"/>
          </pc:sldLayoutMkLst>
        </pc:sldLayoutChg>
        <pc:sldLayoutChg chg="addSp modSp">
          <pc:chgData name="Victor PLAT" userId="7fa8a945-78bb-40ba-baa6-04e7e02fa828" providerId="ADAL" clId="{0A1E30DB-F36A-49F3-BE53-53F6323D5FFF}" dt="2025-01-16T14:11:31.034" v="237"/>
          <pc:sldLayoutMkLst>
            <pc:docMk/>
            <pc:sldMasterMk cId="2557689541" sldId="2147483924"/>
            <pc:sldLayoutMk cId="2935727249" sldId="2147483991"/>
          </pc:sldLayoutMkLst>
        </pc:sldLayoutChg>
        <pc:sldLayoutChg chg="addSp modSp">
          <pc:chgData name="Victor PLAT" userId="7fa8a945-78bb-40ba-baa6-04e7e02fa828" providerId="ADAL" clId="{0A1E30DB-F36A-49F3-BE53-53F6323D5FFF}" dt="2025-01-16T14:11:32.335" v="238"/>
          <pc:sldLayoutMkLst>
            <pc:docMk/>
            <pc:sldMasterMk cId="2557689541" sldId="2147483924"/>
            <pc:sldLayoutMk cId="3133591715" sldId="2147483992"/>
          </pc:sldLayoutMkLst>
        </pc:sldLayoutChg>
        <pc:sldLayoutChg chg="addSp modSp">
          <pc:chgData name="Victor PLAT" userId="7fa8a945-78bb-40ba-baa6-04e7e02fa828" providerId="ADAL" clId="{0A1E30DB-F36A-49F3-BE53-53F6323D5FFF}" dt="2025-01-16T14:11:33.585" v="239"/>
          <pc:sldLayoutMkLst>
            <pc:docMk/>
            <pc:sldMasterMk cId="2557689541" sldId="2147483924"/>
            <pc:sldLayoutMk cId="475247331" sldId="2147483993"/>
          </pc:sldLayoutMkLst>
        </pc:sldLayoutChg>
        <pc:sldLayoutChg chg="addSp modSp">
          <pc:chgData name="Victor PLAT" userId="7fa8a945-78bb-40ba-baa6-04e7e02fa828" providerId="ADAL" clId="{0A1E30DB-F36A-49F3-BE53-53F6323D5FFF}" dt="2025-01-16T14:11:34.161" v="240"/>
          <pc:sldLayoutMkLst>
            <pc:docMk/>
            <pc:sldMasterMk cId="2557689541" sldId="2147483924"/>
            <pc:sldLayoutMk cId="3845850737" sldId="2147483994"/>
          </pc:sldLayoutMkLst>
        </pc:sldLayoutChg>
        <pc:sldLayoutChg chg="addSp modSp">
          <pc:chgData name="Victor PLAT" userId="7fa8a945-78bb-40ba-baa6-04e7e02fa828" providerId="ADAL" clId="{0A1E30DB-F36A-49F3-BE53-53F6323D5FFF}" dt="2025-01-16T14:11:35.266" v="241"/>
          <pc:sldLayoutMkLst>
            <pc:docMk/>
            <pc:sldMasterMk cId="2557689541" sldId="2147483924"/>
            <pc:sldLayoutMk cId="2537478654" sldId="2147483995"/>
          </pc:sldLayoutMkLst>
        </pc:sldLayoutChg>
        <pc:sldLayoutChg chg="addSp modSp">
          <pc:chgData name="Victor PLAT" userId="7fa8a945-78bb-40ba-baa6-04e7e02fa828" providerId="ADAL" clId="{0A1E30DB-F36A-49F3-BE53-53F6323D5FFF}" dt="2025-01-16T14:11:35.970" v="242"/>
          <pc:sldLayoutMkLst>
            <pc:docMk/>
            <pc:sldMasterMk cId="2557689541" sldId="2147483924"/>
            <pc:sldLayoutMk cId="662095832" sldId="2147483996"/>
          </pc:sldLayoutMkLst>
        </pc:sldLayoutChg>
        <pc:sldLayoutChg chg="addSp modSp">
          <pc:chgData name="Victor PLAT" userId="7fa8a945-78bb-40ba-baa6-04e7e02fa828" providerId="ADAL" clId="{0A1E30DB-F36A-49F3-BE53-53F6323D5FFF}" dt="2025-01-16T14:11:40.163" v="243"/>
          <pc:sldLayoutMkLst>
            <pc:docMk/>
            <pc:sldMasterMk cId="2557689541" sldId="2147483924"/>
            <pc:sldLayoutMk cId="1616492962" sldId="2147483997"/>
          </pc:sldLayoutMkLst>
        </pc:sldLayoutChg>
        <pc:sldLayoutChg chg="addSp modSp">
          <pc:chgData name="Victor PLAT" userId="7fa8a945-78bb-40ba-baa6-04e7e02fa828" providerId="ADAL" clId="{0A1E30DB-F36A-49F3-BE53-53F6323D5FFF}" dt="2025-01-16T14:11:40.914" v="244"/>
          <pc:sldLayoutMkLst>
            <pc:docMk/>
            <pc:sldMasterMk cId="2557689541" sldId="2147483924"/>
            <pc:sldLayoutMk cId="2905150168" sldId="2147483998"/>
          </pc:sldLayoutMkLst>
        </pc:sldLayoutChg>
        <pc:sldLayoutChg chg="addSp modSp">
          <pc:chgData name="Victor PLAT" userId="7fa8a945-78bb-40ba-baa6-04e7e02fa828" providerId="ADAL" clId="{0A1E30DB-F36A-49F3-BE53-53F6323D5FFF}" dt="2025-01-16T14:11:42.154" v="245"/>
          <pc:sldLayoutMkLst>
            <pc:docMk/>
            <pc:sldMasterMk cId="2557689541" sldId="2147483924"/>
            <pc:sldLayoutMk cId="1609647190" sldId="2147483999"/>
          </pc:sldLayoutMkLst>
        </pc:sldLayoutChg>
        <pc:sldLayoutChg chg="addSp modSp">
          <pc:chgData name="Victor PLAT" userId="7fa8a945-78bb-40ba-baa6-04e7e02fa828" providerId="ADAL" clId="{0A1E30DB-F36A-49F3-BE53-53F6323D5FFF}" dt="2025-01-16T14:11:43.313" v="246"/>
          <pc:sldLayoutMkLst>
            <pc:docMk/>
            <pc:sldMasterMk cId="2557689541" sldId="2147483924"/>
            <pc:sldLayoutMk cId="2382353240" sldId="2147484000"/>
          </pc:sldLayoutMkLst>
        </pc:sldLayoutChg>
        <pc:sldLayoutChg chg="addSp modSp">
          <pc:chgData name="Victor PLAT" userId="7fa8a945-78bb-40ba-baa6-04e7e02fa828" providerId="ADAL" clId="{0A1E30DB-F36A-49F3-BE53-53F6323D5FFF}" dt="2025-01-16T14:11:43.852" v="247"/>
          <pc:sldLayoutMkLst>
            <pc:docMk/>
            <pc:sldMasterMk cId="2557689541" sldId="2147483924"/>
            <pc:sldLayoutMk cId="2792437263" sldId="2147484001"/>
          </pc:sldLayoutMkLst>
        </pc:sldLayoutChg>
      </pc:sldMasterChg>
      <pc:sldMasterChg chg="modSldLayout">
        <pc:chgData name="Victor PLAT" userId="7fa8a945-78bb-40ba-baa6-04e7e02fa828" providerId="ADAL" clId="{0A1E30DB-F36A-49F3-BE53-53F6323D5FFF}" dt="2025-01-16T14:10:27.714" v="218"/>
        <pc:sldMasterMkLst>
          <pc:docMk/>
          <pc:sldMasterMk cId="1096814676" sldId="2147483975"/>
        </pc:sldMasterMkLst>
        <pc:sldLayoutChg chg="addSp modSp mod">
          <pc:chgData name="Victor PLAT" userId="7fa8a945-78bb-40ba-baa6-04e7e02fa828" providerId="ADAL" clId="{0A1E30DB-F36A-49F3-BE53-53F6323D5FFF}" dt="2025-01-16T14:09:56.868" v="211" actId="1076"/>
          <pc:sldLayoutMkLst>
            <pc:docMk/>
            <pc:sldMasterMk cId="1096814676" sldId="2147483975"/>
            <pc:sldLayoutMk cId="2939810570" sldId="2147483975"/>
          </pc:sldLayoutMkLst>
        </pc:sldLayoutChg>
        <pc:sldLayoutChg chg="addSp modSp mod">
          <pc:chgData name="Victor PLAT" userId="7fa8a945-78bb-40ba-baa6-04e7e02fa828" providerId="ADAL" clId="{0A1E30DB-F36A-49F3-BE53-53F6323D5FFF}" dt="2025-01-16T14:10:18.700" v="217" actId="1076"/>
          <pc:sldLayoutMkLst>
            <pc:docMk/>
            <pc:sldMasterMk cId="1096814676" sldId="2147483975"/>
            <pc:sldLayoutMk cId="476608779" sldId="2147483976"/>
          </pc:sldLayoutMkLst>
        </pc:sldLayoutChg>
        <pc:sldLayoutChg chg="addSp modSp">
          <pc:chgData name="Victor PLAT" userId="7fa8a945-78bb-40ba-baa6-04e7e02fa828" providerId="ADAL" clId="{0A1E30DB-F36A-49F3-BE53-53F6323D5FFF}" dt="2025-01-16T14:10:27.714" v="218"/>
          <pc:sldLayoutMkLst>
            <pc:docMk/>
            <pc:sldMasterMk cId="1096814676" sldId="2147483975"/>
            <pc:sldLayoutMk cId="3428226434" sldId="2147483977"/>
          </pc:sldLayoutMkLst>
        </pc:sldLayoutChg>
      </pc:sldMasterChg>
    </pc:docChg>
  </pc:docChgLst>
  <pc:docChgLst>
    <pc:chgData name="Sylvain MENAESSE" userId="S::sylvain.menaesse@estaca.eu::46368853-6441-4de1-87dc-78718943eb3a" providerId="AD" clId="Web-{B960025E-E953-BC35-958D-4695425EDD06}"/>
    <pc:docChg chg="addSld modSld">
      <pc:chgData name="Sylvain MENAESSE" userId="S::sylvain.menaesse@estaca.eu::46368853-6441-4de1-87dc-78718943eb3a" providerId="AD" clId="Web-{B960025E-E953-BC35-958D-4695425EDD06}" dt="2025-01-23T06:58:28.602" v="10" actId="1076"/>
      <pc:docMkLst>
        <pc:docMk/>
      </pc:docMkLst>
      <pc:sldChg chg="addSp delSp modSp add replId">
        <pc:chgData name="Sylvain MENAESSE" userId="S::sylvain.menaesse@estaca.eu::46368853-6441-4de1-87dc-78718943eb3a" providerId="AD" clId="Web-{B960025E-E953-BC35-958D-4695425EDD06}" dt="2025-01-23T06:58:28.602" v="10" actId="1076"/>
        <pc:sldMkLst>
          <pc:docMk/>
          <pc:sldMk cId="3454388798" sldId="347"/>
        </pc:sldMkLst>
        <pc:spChg chg="mod">
          <ac:chgData name="Sylvain MENAESSE" userId="S::sylvain.menaesse@estaca.eu::46368853-6441-4de1-87dc-78718943eb3a" providerId="AD" clId="Web-{B960025E-E953-BC35-958D-4695425EDD06}" dt="2025-01-23T06:56:32.115" v="4" actId="20577"/>
          <ac:spMkLst>
            <pc:docMk/>
            <pc:sldMk cId="3454388798" sldId="347"/>
            <ac:spMk id="3" creationId="{669FD818-9041-1DEE-4B7C-92968373215B}"/>
          </ac:spMkLst>
        </pc:spChg>
        <pc:picChg chg="add mod">
          <ac:chgData name="Sylvain MENAESSE" userId="S::sylvain.menaesse@estaca.eu::46368853-6441-4de1-87dc-78718943eb3a" providerId="AD" clId="Web-{B960025E-E953-BC35-958D-4695425EDD06}" dt="2025-01-23T06:58:28.602" v="10" actId="1076"/>
          <ac:picMkLst>
            <pc:docMk/>
            <pc:sldMk cId="3454388798" sldId="347"/>
            <ac:picMk id="2" creationId="{C1BC79E5-1472-55A2-0C53-B9FF07AB174B}"/>
          </ac:picMkLst>
        </pc:picChg>
        <pc:picChg chg="del">
          <ac:chgData name="Sylvain MENAESSE" userId="S::sylvain.menaesse@estaca.eu::46368853-6441-4de1-87dc-78718943eb3a" providerId="AD" clId="Web-{B960025E-E953-BC35-958D-4695425EDD06}" dt="2025-01-23T06:56:37.787" v="5"/>
          <ac:picMkLst>
            <pc:docMk/>
            <pc:sldMk cId="3454388798" sldId="347"/>
            <ac:picMk id="12" creationId="{14CA07EB-1567-B028-5C9B-60EDA9E4F1A3}"/>
          </ac:picMkLst>
        </pc:picChg>
        <pc:picChg chg="del">
          <ac:chgData name="Sylvain MENAESSE" userId="S::sylvain.menaesse@estaca.eu::46368853-6441-4de1-87dc-78718943eb3a" providerId="AD" clId="Web-{B960025E-E953-BC35-958D-4695425EDD06}" dt="2025-01-23T06:56:40.944" v="6"/>
          <ac:picMkLst>
            <pc:docMk/>
            <pc:sldMk cId="3454388798" sldId="347"/>
            <ac:picMk id="13" creationId="{D082D81A-C696-D8E1-BF78-A5706C23BBB1}"/>
          </ac:picMkLst>
        </pc:picChg>
      </pc:sldChg>
    </pc:docChg>
  </pc:docChgLst>
  <pc:docChgLst>
    <pc:chgData name="Victor CHATAIGNER" userId="dd5a3b7a-a3e8-4d6b-a985-fe126cdf987e" providerId="ADAL" clId="{8B0E056A-CAF5-4916-B999-D1899DAC9A7A}"/>
    <pc:docChg chg="undo custSel modSld">
      <pc:chgData name="Victor CHATAIGNER" userId="dd5a3b7a-a3e8-4d6b-a985-fe126cdf987e" providerId="ADAL" clId="{8B0E056A-CAF5-4916-B999-D1899DAC9A7A}" dt="2025-01-22T16:36:39.919" v="203" actId="20577"/>
      <pc:docMkLst>
        <pc:docMk/>
      </pc:docMkLst>
      <pc:sldChg chg="addSp modSp mod">
        <pc:chgData name="Victor CHATAIGNER" userId="dd5a3b7a-a3e8-4d6b-a985-fe126cdf987e" providerId="ADAL" clId="{8B0E056A-CAF5-4916-B999-D1899DAC9A7A}" dt="2025-01-22T16:36:39.919" v="203" actId="20577"/>
        <pc:sldMkLst>
          <pc:docMk/>
          <pc:sldMk cId="1581775443" sldId="330"/>
        </pc:sldMkLst>
        <pc:spChg chg="add mod">
          <ac:chgData name="Victor CHATAIGNER" userId="dd5a3b7a-a3e8-4d6b-a985-fe126cdf987e" providerId="ADAL" clId="{8B0E056A-CAF5-4916-B999-D1899DAC9A7A}" dt="2025-01-22T16:36:39.919" v="203" actId="20577"/>
          <ac:spMkLst>
            <pc:docMk/>
            <pc:sldMk cId="1581775443" sldId="330"/>
            <ac:spMk id="2" creationId="{17C9AEB9-DF66-D267-EF2B-83465E06AC50}"/>
          </ac:spMkLst>
        </pc:spChg>
        <pc:spChg chg="add mod">
          <ac:chgData name="Victor CHATAIGNER" userId="dd5a3b7a-a3e8-4d6b-a985-fe126cdf987e" providerId="ADAL" clId="{8B0E056A-CAF5-4916-B999-D1899DAC9A7A}" dt="2025-01-22T16:36:33.456" v="194" actId="1076"/>
          <ac:spMkLst>
            <pc:docMk/>
            <pc:sldMk cId="1581775443" sldId="330"/>
            <ac:spMk id="4" creationId="{22EC8655-5EC5-61A2-2DE4-8F79A2FC9A3A}"/>
          </ac:spMkLst>
        </pc:spChg>
        <pc:spChg chg="mod">
          <ac:chgData name="Victor CHATAIGNER" userId="dd5a3b7a-a3e8-4d6b-a985-fe126cdf987e" providerId="ADAL" clId="{8B0E056A-CAF5-4916-B999-D1899DAC9A7A}" dt="2025-01-22T16:36:12.504" v="188" actId="1076"/>
          <ac:spMkLst>
            <pc:docMk/>
            <pc:sldMk cId="1581775443" sldId="330"/>
            <ac:spMk id="9" creationId="{BD1DC48D-2750-1660-3319-E8C69C801A47}"/>
          </ac:spMkLst>
        </pc:spChg>
        <pc:spChg chg="mod">
          <ac:chgData name="Victor CHATAIGNER" userId="dd5a3b7a-a3e8-4d6b-a985-fe126cdf987e" providerId="ADAL" clId="{8B0E056A-CAF5-4916-B999-D1899DAC9A7A}" dt="2025-01-22T16:35:58.224" v="185" actId="1076"/>
          <ac:spMkLst>
            <pc:docMk/>
            <pc:sldMk cId="1581775443" sldId="330"/>
            <ac:spMk id="10" creationId="{C3435F92-D456-F231-7219-03AC7EBE33C5}"/>
          </ac:spMkLst>
        </pc:spChg>
        <pc:picChg chg="mod">
          <ac:chgData name="Victor CHATAIGNER" userId="dd5a3b7a-a3e8-4d6b-a985-fe126cdf987e" providerId="ADAL" clId="{8B0E056A-CAF5-4916-B999-D1899DAC9A7A}" dt="2025-01-22T16:36:14.544" v="189" actId="1076"/>
          <ac:picMkLst>
            <pc:docMk/>
            <pc:sldMk cId="1581775443" sldId="330"/>
            <ac:picMk id="11" creationId="{24B41DD3-0573-F417-0D32-7E622D1D3BB9}"/>
          </ac:picMkLst>
        </pc:picChg>
        <pc:picChg chg="mod">
          <ac:chgData name="Victor CHATAIGNER" userId="dd5a3b7a-a3e8-4d6b-a985-fe126cdf987e" providerId="ADAL" clId="{8B0E056A-CAF5-4916-B999-D1899DAC9A7A}" dt="2025-01-22T16:36:00.390" v="186" actId="1076"/>
          <ac:picMkLst>
            <pc:docMk/>
            <pc:sldMk cId="1581775443" sldId="330"/>
            <ac:picMk id="13" creationId="{4C6DB6E4-3142-851C-CCC9-B25AC36B4EC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estaca-my.sharepoint.com/personal/alexandre_rubenstrunk_estaca_eu/Documents/5A/Projet%205A/Projet%20hypersonique.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estaca-my.sharepoint.com/personal/alexandre_rubenstrunk_estaca_eu/Documents/5A/Projet%205A/Technique/Validation%20module%20Aero/Nouveau%20Feuille%20de%20calcul%20Microsoft%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fr-FR" sz="2000"/>
              <a:t>Vitesse</a:t>
            </a:r>
            <a:r>
              <a:rPr lang="fr-FR" sz="2000" baseline="0"/>
              <a:t> en fonction du nombre de passagers pour les avions actuels</a:t>
            </a:r>
            <a:endParaRPr lang="fr-FR"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strRef>
              <c:f>'[Projet hypersonique.xlsx]Feuil1'!$A$3</c:f>
              <c:strCache>
                <c:ptCount val="1"/>
                <c:pt idx="0">
                  <c:v>A350</c:v>
                </c:pt>
              </c:strCache>
            </c:strRef>
          </c:tx>
          <c:spPr>
            <a:ln w="38100" cap="rnd">
              <a:noFill/>
              <a:round/>
            </a:ln>
            <a:effectLst/>
          </c:spPr>
          <c:marker>
            <c:symbol val="circle"/>
            <c:size val="5"/>
            <c:spPr>
              <a:solidFill>
                <a:schemeClr val="accent1"/>
              </a:solidFill>
              <a:ln w="9525">
                <a:solidFill>
                  <a:schemeClr val="accent1"/>
                </a:solidFill>
              </a:ln>
              <a:effectLst/>
            </c:spPr>
          </c:marker>
          <c:xVal>
            <c:numRef>
              <c:f>'[Projet hypersonique.xlsx]Feuil1'!$B$3</c:f>
              <c:numCache>
                <c:formatCode>General</c:formatCode>
                <c:ptCount val="1"/>
                <c:pt idx="0">
                  <c:v>480</c:v>
                </c:pt>
              </c:numCache>
            </c:numRef>
          </c:xVal>
          <c:yVal>
            <c:numRef>
              <c:f>'[Projet hypersonique.xlsx]Feuil1'!$C$3</c:f>
              <c:numCache>
                <c:formatCode>General</c:formatCode>
                <c:ptCount val="1"/>
                <c:pt idx="0">
                  <c:v>0.89</c:v>
                </c:pt>
              </c:numCache>
            </c:numRef>
          </c:yVal>
          <c:smooth val="0"/>
          <c:extLst>
            <c:ext xmlns:c16="http://schemas.microsoft.com/office/drawing/2014/chart" uri="{C3380CC4-5D6E-409C-BE32-E72D297353CC}">
              <c16:uniqueId val="{00000000-F2D1-480E-B68C-684B35CF9B4B}"/>
            </c:ext>
          </c:extLst>
        </c:ser>
        <c:ser>
          <c:idx val="1"/>
          <c:order val="1"/>
          <c:tx>
            <c:strRef>
              <c:f>'[Projet hypersonique.xlsx]Feuil1'!$A$4</c:f>
              <c:strCache>
                <c:ptCount val="1"/>
                <c:pt idx="0">
                  <c:v>Concorde</c:v>
                </c:pt>
              </c:strCache>
            </c:strRef>
          </c:tx>
          <c:spPr>
            <a:ln w="25400" cap="rnd">
              <a:noFill/>
              <a:round/>
            </a:ln>
            <a:effectLst/>
          </c:spPr>
          <c:marker>
            <c:symbol val="circle"/>
            <c:size val="5"/>
            <c:spPr>
              <a:solidFill>
                <a:schemeClr val="accent2"/>
              </a:solidFill>
              <a:ln w="9525">
                <a:solidFill>
                  <a:schemeClr val="accent2"/>
                </a:solidFill>
              </a:ln>
              <a:effectLst/>
            </c:spPr>
          </c:marker>
          <c:xVal>
            <c:numRef>
              <c:f>'[Projet hypersonique.xlsx]Feuil1'!$B$4</c:f>
              <c:numCache>
                <c:formatCode>General</c:formatCode>
                <c:ptCount val="1"/>
                <c:pt idx="0">
                  <c:v>110</c:v>
                </c:pt>
              </c:numCache>
            </c:numRef>
          </c:xVal>
          <c:yVal>
            <c:numRef>
              <c:f>'[Projet hypersonique.xlsx]Feuil1'!$C$4</c:f>
              <c:numCache>
                <c:formatCode>General</c:formatCode>
                <c:ptCount val="1"/>
                <c:pt idx="0">
                  <c:v>2.23</c:v>
                </c:pt>
              </c:numCache>
            </c:numRef>
          </c:yVal>
          <c:smooth val="0"/>
          <c:extLst>
            <c:ext xmlns:c16="http://schemas.microsoft.com/office/drawing/2014/chart" uri="{C3380CC4-5D6E-409C-BE32-E72D297353CC}">
              <c16:uniqueId val="{00000001-F2D1-480E-B68C-684B35CF9B4B}"/>
            </c:ext>
          </c:extLst>
        </c:ser>
        <c:ser>
          <c:idx val="2"/>
          <c:order val="2"/>
          <c:tx>
            <c:strRef>
              <c:f>'[Projet hypersonique.xlsx]Feuil1'!$A$5</c:f>
              <c:strCache>
                <c:ptCount val="1"/>
                <c:pt idx="0">
                  <c:v>Tu-144</c:v>
                </c:pt>
              </c:strCache>
            </c:strRef>
          </c:tx>
          <c:spPr>
            <a:ln w="25400" cap="rnd">
              <a:noFill/>
              <a:round/>
            </a:ln>
            <a:effectLst/>
          </c:spPr>
          <c:marker>
            <c:symbol val="circle"/>
            <c:size val="5"/>
            <c:spPr>
              <a:solidFill>
                <a:schemeClr val="accent3"/>
              </a:solidFill>
              <a:ln w="9525">
                <a:solidFill>
                  <a:schemeClr val="accent3"/>
                </a:solidFill>
              </a:ln>
              <a:effectLst/>
            </c:spPr>
          </c:marker>
          <c:xVal>
            <c:numRef>
              <c:f>'[Projet hypersonique.xlsx]Feuil1'!$B$5</c:f>
              <c:numCache>
                <c:formatCode>General</c:formatCode>
                <c:ptCount val="1"/>
                <c:pt idx="0">
                  <c:v>120</c:v>
                </c:pt>
              </c:numCache>
            </c:numRef>
          </c:xVal>
          <c:yVal>
            <c:numRef>
              <c:f>'[Projet hypersonique.xlsx]Feuil1'!$C$5</c:f>
              <c:numCache>
                <c:formatCode>General</c:formatCode>
                <c:ptCount val="1"/>
                <c:pt idx="0">
                  <c:v>2.2999999999999998</c:v>
                </c:pt>
              </c:numCache>
            </c:numRef>
          </c:yVal>
          <c:smooth val="0"/>
          <c:extLst>
            <c:ext xmlns:c16="http://schemas.microsoft.com/office/drawing/2014/chart" uri="{C3380CC4-5D6E-409C-BE32-E72D297353CC}">
              <c16:uniqueId val="{00000002-F2D1-480E-B68C-684B35CF9B4B}"/>
            </c:ext>
          </c:extLst>
        </c:ser>
        <c:ser>
          <c:idx val="3"/>
          <c:order val="3"/>
          <c:tx>
            <c:strRef>
              <c:f>'[Projet hypersonique.xlsx]Feuil1'!$A$6</c:f>
              <c:strCache>
                <c:ptCount val="1"/>
                <c:pt idx="0">
                  <c:v>Yf-12 (mil)</c:v>
                </c:pt>
              </c:strCache>
            </c:strRef>
          </c:tx>
          <c:spPr>
            <a:ln w="25400" cap="rnd">
              <a:noFill/>
              <a:round/>
            </a:ln>
            <a:effectLst/>
          </c:spPr>
          <c:marker>
            <c:symbol val="circle"/>
            <c:size val="5"/>
            <c:spPr>
              <a:solidFill>
                <a:schemeClr val="accent4"/>
              </a:solidFill>
              <a:ln w="9525">
                <a:solidFill>
                  <a:schemeClr val="accent4"/>
                </a:solidFill>
              </a:ln>
              <a:effectLst/>
            </c:spPr>
          </c:marker>
          <c:xVal>
            <c:numRef>
              <c:f>'[Projet hypersonique.xlsx]Feuil1'!$B$6</c:f>
              <c:numCache>
                <c:formatCode>General</c:formatCode>
                <c:ptCount val="1"/>
                <c:pt idx="0">
                  <c:v>2</c:v>
                </c:pt>
              </c:numCache>
            </c:numRef>
          </c:xVal>
          <c:yVal>
            <c:numRef>
              <c:f>'[Projet hypersonique.xlsx]Feuil1'!$C$6</c:f>
              <c:numCache>
                <c:formatCode>General</c:formatCode>
                <c:ptCount val="1"/>
                <c:pt idx="0">
                  <c:v>3.35</c:v>
                </c:pt>
              </c:numCache>
            </c:numRef>
          </c:yVal>
          <c:smooth val="0"/>
          <c:extLst>
            <c:ext xmlns:c16="http://schemas.microsoft.com/office/drawing/2014/chart" uri="{C3380CC4-5D6E-409C-BE32-E72D297353CC}">
              <c16:uniqueId val="{00000003-F2D1-480E-B68C-684B35CF9B4B}"/>
            </c:ext>
          </c:extLst>
        </c:ser>
        <c:ser>
          <c:idx val="4"/>
          <c:order val="4"/>
          <c:tx>
            <c:strRef>
              <c:f>'[Projet hypersonique.xlsx]Feuil1'!$A$7</c:f>
              <c:strCache>
                <c:ptCount val="1"/>
                <c:pt idx="0">
                  <c:v>X-15 (rech)</c:v>
                </c:pt>
              </c:strCache>
            </c:strRef>
          </c:tx>
          <c:spPr>
            <a:ln w="25400" cap="rnd">
              <a:noFill/>
              <a:round/>
            </a:ln>
            <a:effectLst/>
          </c:spPr>
          <c:marker>
            <c:symbol val="circle"/>
            <c:size val="5"/>
            <c:spPr>
              <a:solidFill>
                <a:schemeClr val="accent5"/>
              </a:solidFill>
              <a:ln w="9525">
                <a:solidFill>
                  <a:schemeClr val="accent5"/>
                </a:solidFill>
              </a:ln>
              <a:effectLst/>
            </c:spPr>
          </c:marker>
          <c:xVal>
            <c:numRef>
              <c:f>'[Projet hypersonique.xlsx]Feuil1'!$B$7</c:f>
              <c:numCache>
                <c:formatCode>General</c:formatCode>
                <c:ptCount val="1"/>
                <c:pt idx="0">
                  <c:v>1</c:v>
                </c:pt>
              </c:numCache>
            </c:numRef>
          </c:xVal>
          <c:yVal>
            <c:numRef>
              <c:f>'[Projet hypersonique.xlsx]Feuil1'!$C$7</c:f>
              <c:numCache>
                <c:formatCode>General</c:formatCode>
                <c:ptCount val="1"/>
                <c:pt idx="0">
                  <c:v>6.7</c:v>
                </c:pt>
              </c:numCache>
            </c:numRef>
          </c:yVal>
          <c:smooth val="0"/>
          <c:extLst>
            <c:ext xmlns:c16="http://schemas.microsoft.com/office/drawing/2014/chart" uri="{C3380CC4-5D6E-409C-BE32-E72D297353CC}">
              <c16:uniqueId val="{00000004-F2D1-480E-B68C-684B35CF9B4B}"/>
            </c:ext>
          </c:extLst>
        </c:ser>
        <c:dLbls>
          <c:showLegendKey val="0"/>
          <c:showVal val="0"/>
          <c:showCatName val="0"/>
          <c:showSerName val="0"/>
          <c:showPercent val="0"/>
          <c:showBubbleSize val="0"/>
        </c:dLbls>
        <c:axId val="2138789135"/>
        <c:axId val="2138792015"/>
      </c:scatterChart>
      <c:valAx>
        <c:axId val="2138789135"/>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fr-FR" sz="1600"/>
                  <a:t>Nombre</a:t>
                </a:r>
                <a:r>
                  <a:rPr lang="fr-FR" sz="1600" baseline="0"/>
                  <a:t> de passagers</a:t>
                </a:r>
                <a:endParaRPr lang="fr-FR" sz="1600"/>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crossAx val="2138792015"/>
        <c:crosses val="autoZero"/>
        <c:crossBetween val="midCat"/>
      </c:valAx>
      <c:valAx>
        <c:axId val="21387920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fr-FR" sz="1600"/>
                  <a:t>Vitesse</a:t>
                </a:r>
                <a:r>
                  <a:rPr lang="fr-FR" sz="1600" baseline="0"/>
                  <a:t> (M)</a:t>
                </a:r>
                <a:endParaRPr lang="fr-FR" sz="1600"/>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crossAx val="2138789135"/>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fr-FR"/>
              <a:t>Polaire CD vs CL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fr-FR"/>
        </a:p>
      </c:txPr>
    </c:title>
    <c:autoTitleDeleted val="0"/>
    <c:plotArea>
      <c:layout>
        <c:manualLayout>
          <c:layoutTarget val="inner"/>
          <c:xMode val="edge"/>
          <c:yMode val="edge"/>
          <c:x val="0.18913942650000684"/>
          <c:y val="0.11487637390860304"/>
          <c:w val="0.7422895098736163"/>
          <c:h val="0.67032708207946612"/>
        </c:manualLayout>
      </c:layout>
      <c:scatterChart>
        <c:scatterStyle val="smoothMarker"/>
        <c:varyColors val="0"/>
        <c:ser>
          <c:idx val="0"/>
          <c:order val="0"/>
          <c:tx>
            <c:strRef>
              <c:f>[PolaireMach5PapierICAS.xlsx]Tabelle1!$C$2</c:f>
              <c:strCache>
                <c:ptCount val="1"/>
                <c:pt idx="0">
                  <c:v>Wind Tunnel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[PolaireMach5PapierICAS.xlsx]Tabelle1!$D$4:$D$10</c:f>
              <c:numCache>
                <c:formatCode>General</c:formatCode>
                <c:ptCount val="7"/>
                <c:pt idx="0">
                  <c:v>2.53E-2</c:v>
                </c:pt>
                <c:pt idx="1">
                  <c:v>2.3599999999999999E-2</c:v>
                </c:pt>
                <c:pt idx="2">
                  <c:v>2.35E-2</c:v>
                </c:pt>
                <c:pt idx="3">
                  <c:v>2.3700000000000002E-2</c:v>
                </c:pt>
                <c:pt idx="4">
                  <c:v>2.4700000000000003E-2</c:v>
                </c:pt>
                <c:pt idx="5">
                  <c:v>2.8500000000000001E-2</c:v>
                </c:pt>
                <c:pt idx="6">
                  <c:v>3.5499999999999997E-2</c:v>
                </c:pt>
              </c:numCache>
            </c:numRef>
          </c:xVal>
          <c:yVal>
            <c:numRef>
              <c:f>[PolaireMach5PapierICAS.xlsx]Tabelle1!$C$4:$C$10</c:f>
              <c:numCache>
                <c:formatCode>General</c:formatCode>
                <c:ptCount val="7"/>
                <c:pt idx="0">
                  <c:v>-0.05</c:v>
                </c:pt>
                <c:pt idx="1">
                  <c:v>-0.03</c:v>
                </c:pt>
                <c:pt idx="2">
                  <c:v>-0.01</c:v>
                </c:pt>
                <c:pt idx="3">
                  <c:v>0.01</c:v>
                </c:pt>
                <c:pt idx="4">
                  <c:v>0.02</c:v>
                </c:pt>
                <c:pt idx="5">
                  <c:v>0.05</c:v>
                </c:pt>
                <c:pt idx="6">
                  <c:v>0.09</c:v>
                </c:pt>
              </c:numCache>
            </c:numRef>
          </c:yVal>
          <c:smooth val="1"/>
          <c:extLst>
            <c:ext xmlns:c16="http://schemas.microsoft.com/office/drawing/2014/chart" uri="{C3380CC4-5D6E-409C-BE32-E72D297353CC}">
              <c16:uniqueId val="{00000000-E6BF-46E2-B8DC-6CEEDD6F1F8D}"/>
            </c:ext>
          </c:extLst>
        </c:ser>
        <c:ser>
          <c:idx val="5"/>
          <c:order val="5"/>
          <c:tx>
            <c:strRef>
              <c:f>[PolaireMach5PapierICAS.xlsx]Tabelle1!$R$2</c:f>
              <c:strCache>
                <c:ptCount val="1"/>
                <c:pt idx="0">
                  <c:v>MDOHypersonic</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[PolaireMach5PapierICAS.xlsx]Tabelle1!$S$4:$S$10</c:f>
              <c:numCache>
                <c:formatCode>General</c:formatCode>
                <c:ptCount val="7"/>
                <c:pt idx="0">
                  <c:v>2.206E-2</c:v>
                </c:pt>
                <c:pt idx="1">
                  <c:v>2.0629999999999999E-2</c:v>
                </c:pt>
                <c:pt idx="2">
                  <c:v>2.01E-2</c:v>
                </c:pt>
                <c:pt idx="3">
                  <c:v>2.0310000000000002E-2</c:v>
                </c:pt>
                <c:pt idx="4">
                  <c:v>2.112E-2</c:v>
                </c:pt>
                <c:pt idx="5">
                  <c:v>2.5080000000000002E-2</c:v>
                </c:pt>
                <c:pt idx="6">
                  <c:v>3.304E-2</c:v>
                </c:pt>
              </c:numCache>
            </c:numRef>
          </c:xVal>
          <c:yVal>
            <c:numRef>
              <c:f>[PolaireMach5PapierICAS.xlsx]Tabelle1!$R$4:$R$10</c:f>
              <c:numCache>
                <c:formatCode>General</c:formatCode>
                <c:ptCount val="7"/>
                <c:pt idx="0">
                  <c:v>-5.2260000000000001E-2</c:v>
                </c:pt>
                <c:pt idx="1">
                  <c:v>-2.8000000000000001E-2</c:v>
                </c:pt>
                <c:pt idx="2">
                  <c:v>-2.9199999999999999E-3</c:v>
                </c:pt>
                <c:pt idx="3">
                  <c:v>1.0789999999999999E-2</c:v>
                </c:pt>
                <c:pt idx="4">
                  <c:v>2.6460000000000001E-2</c:v>
                </c:pt>
                <c:pt idx="5">
                  <c:v>6.5250000000000002E-2</c:v>
                </c:pt>
                <c:pt idx="6">
                  <c:v>0.11401</c:v>
                </c:pt>
              </c:numCache>
            </c:numRef>
          </c:yVal>
          <c:smooth val="1"/>
          <c:extLst>
            <c:ext xmlns:c16="http://schemas.microsoft.com/office/drawing/2014/chart" uri="{C3380CC4-5D6E-409C-BE32-E72D297353CC}">
              <c16:uniqueId val="{00000001-E6BF-46E2-B8DC-6CEEDD6F1F8D}"/>
            </c:ext>
          </c:extLst>
        </c:ser>
        <c:dLbls>
          <c:showLegendKey val="0"/>
          <c:showVal val="0"/>
          <c:showCatName val="0"/>
          <c:showSerName val="0"/>
          <c:showPercent val="0"/>
          <c:showBubbleSize val="0"/>
        </c:dLbls>
        <c:axId val="2019610640"/>
        <c:axId val="2019625040"/>
        <c:extLst>
          <c:ext xmlns:c15="http://schemas.microsoft.com/office/drawing/2012/chart" uri="{02D57815-91ED-43cb-92C2-25804820EDAC}">
            <c15:filteredScatterSeries>
              <c15:ser>
                <c:idx val="1"/>
                <c:order val="1"/>
                <c:tx>
                  <c:strRef>
                    <c:extLst>
                      <c:ext uri="{02D57815-91ED-43cb-92C2-25804820EDAC}">
                        <c15:formulaRef>
                          <c15:sqref>[PolaireMach5PapierICAS.xlsx]Tabelle1!$F$2</c15:sqref>
                        </c15:formulaRef>
                      </c:ext>
                    </c:extLst>
                    <c:strCache>
                      <c:ptCount val="1"/>
                      <c:pt idx="0">
                        <c:v>MDOHypersonic</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[PolaireMach5PapierICAS.xlsx]Tabelle1!$G$4:$G$10</c15:sqref>
                        </c15:formulaRef>
                      </c:ext>
                    </c:extLst>
                    <c:numCache>
                      <c:formatCode>General</c:formatCode>
                      <c:ptCount val="7"/>
                      <c:pt idx="0">
                        <c:v>2.614E-2</c:v>
                      </c:pt>
                      <c:pt idx="1">
                        <c:v>2.7869999999999999E-2</c:v>
                      </c:pt>
                      <c:pt idx="2">
                        <c:v>3.0609999999999998E-2</c:v>
                      </c:pt>
                      <c:pt idx="3">
                        <c:v>3.4450000000000001E-2</c:v>
                      </c:pt>
                      <c:pt idx="4">
                        <c:v>3.9449999999999999E-2</c:v>
                      </c:pt>
                      <c:pt idx="5">
                        <c:v>5.3350000000000002E-2</c:v>
                      </c:pt>
                      <c:pt idx="6">
                        <c:v>7.3050000000000004E-2</c:v>
                      </c:pt>
                    </c:numCache>
                  </c:numRef>
                </c:xVal>
                <c:yVal>
                  <c:numRef>
                    <c:extLst>
                      <c:ext uri="{02D57815-91ED-43cb-92C2-25804820EDAC}">
                        <c15:formulaRef>
                          <c15:sqref>[PolaireMach5PapierICAS.xlsx]Tabelle1!$F$4:$F$10</c15:sqref>
                        </c15:formulaRef>
                      </c:ext>
                    </c:extLst>
                    <c:numCache>
                      <c:formatCode>General</c:formatCode>
                      <c:ptCount val="7"/>
                      <c:pt idx="0">
                        <c:v>1.311E-2</c:v>
                      </c:pt>
                      <c:pt idx="1">
                        <c:v>3.8100000000000002E-2</c:v>
                      </c:pt>
                      <c:pt idx="2">
                        <c:v>6.4509999999999998E-2</c:v>
                      </c:pt>
                      <c:pt idx="3">
                        <c:v>9.2189999999999994E-2</c:v>
                      </c:pt>
                      <c:pt idx="4">
                        <c:v>0.12144000000000001</c:v>
                      </c:pt>
                      <c:pt idx="5">
                        <c:v>0.18475</c:v>
                      </c:pt>
                      <c:pt idx="6">
                        <c:v>0.25485999999999998</c:v>
                      </c:pt>
                    </c:numCache>
                  </c:numRef>
                </c:yVal>
                <c:smooth val="1"/>
                <c:extLst>
                  <c:ext xmlns:c16="http://schemas.microsoft.com/office/drawing/2014/chart" uri="{C3380CC4-5D6E-409C-BE32-E72D297353CC}">
                    <c16:uniqueId val="{00000002-E6BF-46E2-B8DC-6CEEDD6F1F8D}"/>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[PolaireMach5PapierICAS.xlsx]Tabelle1!$I$2</c15:sqref>
                        </c15:formulaRef>
                      </c:ext>
                    </c:extLst>
                    <c:strCache>
                      <c:ptCount val="1"/>
                      <c:pt idx="0">
                        <c:v>MDOH Porifle ICAS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[PolaireMach5PapierICAS.xlsx]Tabelle1!$J$4:$J$10</c15:sqref>
                        </c15:formulaRef>
                      </c:ext>
                    </c:extLst>
                    <c:numCache>
                      <c:formatCode>General</c:formatCode>
                      <c:ptCount val="7"/>
                      <c:pt idx="0">
                        <c:v>7.0400000000000003E-3</c:v>
                      </c:pt>
                      <c:pt idx="1">
                        <c:v>5.8700000000000002E-3</c:v>
                      </c:pt>
                      <c:pt idx="2">
                        <c:v>5.4599999999999996E-3</c:v>
                      </c:pt>
                      <c:pt idx="3">
                        <c:v>5.8799999999999998E-3</c:v>
                      </c:pt>
                      <c:pt idx="4">
                        <c:v>7.2100000000000003E-3</c:v>
                      </c:pt>
                      <c:pt idx="5">
                        <c:v>1.298E-2</c:v>
                      </c:pt>
                      <c:pt idx="6">
                        <c:v>2.3599999999999999E-2</c:v>
                      </c:pt>
                    </c:numCache>
                  </c:numRef>
                </c:xVal>
                <c:yVal>
                  <c:numRef>
                    <c:extLst xmlns:c15="http://schemas.microsoft.com/office/drawing/2012/chart">
                      <c:ext xmlns:c15="http://schemas.microsoft.com/office/drawing/2012/chart" uri="{02D57815-91ED-43cb-92C2-25804820EDAC}">
                        <c15:formulaRef>
                          <c15:sqref>[PolaireMach5PapierICAS.xlsx]Tabelle1!$I$4:$I$10</c15:sqref>
                        </c15:formulaRef>
                      </c:ext>
                    </c:extLst>
                    <c:numCache>
                      <c:formatCode>General</c:formatCode>
                      <c:ptCount val="7"/>
                      <c:pt idx="0">
                        <c:v>-4.496E-2</c:v>
                      </c:pt>
                      <c:pt idx="1">
                        <c:v>-2.3949999999999999E-2</c:v>
                      </c:pt>
                      <c:pt idx="2">
                        <c:v>-1.5399999999999999E-3</c:v>
                      </c:pt>
                      <c:pt idx="3">
                        <c:v>2.2179999999999998E-2</c:v>
                      </c:pt>
                      <c:pt idx="4">
                        <c:v>4.7579999999999997E-2</c:v>
                      </c:pt>
                      <c:pt idx="5">
                        <c:v>0.10369</c:v>
                      </c:pt>
                      <c:pt idx="6">
                        <c:v>0.16755999999999999</c:v>
                      </c:pt>
                    </c:numCache>
                  </c:numRef>
                </c:yVal>
                <c:smooth val="1"/>
                <c:extLst xmlns:c15="http://schemas.microsoft.com/office/drawing/2012/chart">
                  <c:ext xmlns:c16="http://schemas.microsoft.com/office/drawing/2014/chart" uri="{C3380CC4-5D6E-409C-BE32-E72D297353CC}">
                    <c16:uniqueId val="{00000003-E6BF-46E2-B8DC-6CEEDD6F1F8D}"/>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[PolaireMach5PapierICAS.xlsx]Tabelle1!$L$2</c15:sqref>
                        </c15:formulaRef>
                      </c:ext>
                    </c:extLst>
                    <c:strCache>
                      <c:ptCount val="1"/>
                      <c:pt idx="0">
                        <c:v>MDOH Nacelles</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[PolaireMach5PapierICAS.xlsx]Tabelle1!$M$4:$M$10</c15:sqref>
                        </c15:formulaRef>
                      </c:ext>
                    </c:extLst>
                    <c:numCache>
                      <c:formatCode>General</c:formatCode>
                      <c:ptCount val="7"/>
                      <c:pt idx="0">
                        <c:v>1.426E-2</c:v>
                      </c:pt>
                      <c:pt idx="1">
                        <c:v>1.298E-2</c:v>
                      </c:pt>
                      <c:pt idx="2">
                        <c:v>1.2540000000000001E-2</c:v>
                      </c:pt>
                      <c:pt idx="3">
                        <c:v>1.299E-2</c:v>
                      </c:pt>
                      <c:pt idx="4">
                        <c:v>1.443E-2</c:v>
                      </c:pt>
                      <c:pt idx="5">
                        <c:v>2.0650000000000002E-2</c:v>
                      </c:pt>
                      <c:pt idx="6">
                        <c:v>3.2079999999999997E-2</c:v>
                      </c:pt>
                    </c:numCache>
                  </c:numRef>
                </c:xVal>
                <c:yVal>
                  <c:numRef>
                    <c:extLst xmlns:c15="http://schemas.microsoft.com/office/drawing/2012/chart">
                      <c:ext xmlns:c15="http://schemas.microsoft.com/office/drawing/2012/chart" uri="{02D57815-91ED-43cb-92C2-25804820EDAC}">
                        <c15:formulaRef>
                          <c15:sqref>[PolaireMach5PapierICAS.xlsx]Tabelle1!$L$4:$L$10</c15:sqref>
                        </c15:formulaRef>
                      </c:ext>
                    </c:extLst>
                    <c:numCache>
                      <c:formatCode>General</c:formatCode>
                      <c:ptCount val="7"/>
                      <c:pt idx="0">
                        <c:v>-4.7739999999999998E-2</c:v>
                      </c:pt>
                      <c:pt idx="1">
                        <c:v>-2.529E-2</c:v>
                      </c:pt>
                      <c:pt idx="2">
                        <c:v>-1.5499999999999999E-3</c:v>
                      </c:pt>
                      <c:pt idx="3">
                        <c:v>2.3480000000000001E-2</c:v>
                      </c:pt>
                      <c:pt idx="4">
                        <c:v>5.0279999999999998E-2</c:v>
                      </c:pt>
                      <c:pt idx="5">
                        <c:v>0.10942</c:v>
                      </c:pt>
                      <c:pt idx="6">
                        <c:v>0.17660000000000001</c:v>
                      </c:pt>
                    </c:numCache>
                  </c:numRef>
                </c:yVal>
                <c:smooth val="1"/>
                <c:extLst xmlns:c15="http://schemas.microsoft.com/office/drawing/2012/chart">
                  <c:ext xmlns:c16="http://schemas.microsoft.com/office/drawing/2014/chart" uri="{C3380CC4-5D6E-409C-BE32-E72D297353CC}">
                    <c16:uniqueId val="{00000004-E6BF-46E2-B8DC-6CEEDD6F1F8D}"/>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[PolaireMach5PapierICAS.xlsx]Tabelle1!$O$2</c15:sqref>
                        </c15:formulaRef>
                      </c:ext>
                    </c:extLst>
                    <c:strCache>
                      <c:ptCount val="1"/>
                      <c:pt idx="0">
                        <c:v>Modif methode</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extLst xmlns:c15="http://schemas.microsoft.com/office/drawing/2012/chart">
                      <c:ext xmlns:c15="http://schemas.microsoft.com/office/drawing/2012/chart" uri="{02D57815-91ED-43cb-92C2-25804820EDAC}">
                        <c15:formulaRef>
                          <c15:sqref>[PolaireMach5PapierICAS.xlsx]Tabelle1!$P$4:$P$10</c15:sqref>
                        </c15:formulaRef>
                      </c:ext>
                    </c:extLst>
                    <c:numCache>
                      <c:formatCode>General</c:formatCode>
                      <c:ptCount val="7"/>
                      <c:pt idx="0">
                        <c:v>2.206E-2</c:v>
                      </c:pt>
                      <c:pt idx="1">
                        <c:v>2.0629999999999999E-2</c:v>
                      </c:pt>
                      <c:pt idx="2">
                        <c:v>2.01E-2</c:v>
                      </c:pt>
                      <c:pt idx="3">
                        <c:v>2.0549999999999999E-2</c:v>
                      </c:pt>
                      <c:pt idx="4">
                        <c:v>2.206E-2</c:v>
                      </c:pt>
                      <c:pt idx="5">
                        <c:v>2.861E-2</c:v>
                      </c:pt>
                      <c:pt idx="6">
                        <c:v>4.061E-2</c:v>
                      </c:pt>
                    </c:numCache>
                  </c:numRef>
                </c:xVal>
                <c:yVal>
                  <c:numRef>
                    <c:extLst xmlns:c15="http://schemas.microsoft.com/office/drawing/2012/chart">
                      <c:ext xmlns:c15="http://schemas.microsoft.com/office/drawing/2012/chart" uri="{02D57815-91ED-43cb-92C2-25804820EDAC}">
                        <c15:formulaRef>
                          <c15:sqref>[PolaireMach5PapierICAS.xlsx]Tabelle1!$O$4:$O$10</c15:sqref>
                        </c15:formulaRef>
                      </c:ext>
                    </c:extLst>
                    <c:numCache>
                      <c:formatCode>General</c:formatCode>
                      <c:ptCount val="7"/>
                      <c:pt idx="0">
                        <c:v>-5.2260000000000001E-2</c:v>
                      </c:pt>
                      <c:pt idx="1">
                        <c:v>-2.8000000000000001E-2</c:v>
                      </c:pt>
                      <c:pt idx="2">
                        <c:v>-2.3700000000000001E-3</c:v>
                      </c:pt>
                      <c:pt idx="3">
                        <c:v>2.4580000000000001E-2</c:v>
                      </c:pt>
                      <c:pt idx="4">
                        <c:v>5.3190000000000001E-2</c:v>
                      </c:pt>
                      <c:pt idx="5">
                        <c:v>0.11570999999999999</c:v>
                      </c:pt>
                      <c:pt idx="6">
                        <c:v>0.186</c:v>
                      </c:pt>
                    </c:numCache>
                  </c:numRef>
                </c:yVal>
                <c:smooth val="1"/>
                <c:extLst xmlns:c15="http://schemas.microsoft.com/office/drawing/2012/chart">
                  <c:ext xmlns:c16="http://schemas.microsoft.com/office/drawing/2014/chart" uri="{C3380CC4-5D6E-409C-BE32-E72D297353CC}">
                    <c16:uniqueId val="{00000005-E6BF-46E2-B8DC-6CEEDD6F1F8D}"/>
                  </c:ext>
                </c:extLst>
              </c15:ser>
            </c15:filteredScatterSeries>
          </c:ext>
        </c:extLst>
      </c:scatterChart>
      <c:valAx>
        <c:axId val="20196106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fr-FR"/>
                  <a:t>Coefficient de portance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fr-FR"/>
          </a:p>
        </c:txPr>
        <c:crossAx val="2019625040"/>
        <c:crosses val="autoZero"/>
        <c:crossBetween val="midCat"/>
      </c:valAx>
      <c:valAx>
        <c:axId val="2019625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fr-FR"/>
                  <a:t>Coefficient de trainer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fr-FR"/>
          </a:p>
        </c:txPr>
        <c:crossAx val="2019610640"/>
        <c:crosses val="autoZero"/>
        <c:crossBetween val="midCat"/>
      </c:valAx>
      <c:spPr>
        <a:noFill/>
        <a:ln>
          <a:noFill/>
        </a:ln>
        <a:effectLst/>
      </c:spPr>
    </c:plotArea>
    <c:legend>
      <c:legendPos val="r"/>
      <c:layout>
        <c:manualLayout>
          <c:xMode val="edge"/>
          <c:yMode val="edge"/>
          <c:x val="0.21928782626778437"/>
          <c:y val="0.84997867694850349"/>
          <c:w val="0.64676386702638244"/>
          <c:h val="0.1309282068443436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latin typeface="Times New Roman" panose="02020603050405020304" pitchFamily="18" charset="0"/>
          <a:cs typeface="Times New Roman" panose="02020603050405020304" pitchFamily="18" charset="0"/>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Coefficient</a:t>
            </a:r>
            <a:r>
              <a:rPr lang="fr-FR" baseline="0"/>
              <a:t> de trainée en fonction  du nombre d’itération</a:t>
            </a:r>
            <a:endParaRPr lang="fr-FR"/>
          </a:p>
        </c:rich>
      </c:tx>
      <c:layout>
        <c:manualLayout>
          <c:xMode val="edge"/>
          <c:yMode val="edge"/>
          <c:x val="0.10834711286089238"/>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smoothMarker"/>
        <c:varyColors val="0"/>
        <c:ser>
          <c:idx val="0"/>
          <c:order val="0"/>
          <c:spPr>
            <a:ln w="19050" cap="rnd">
              <a:solidFill>
                <a:schemeClr val="accent1"/>
              </a:solidFill>
              <a:round/>
            </a:ln>
            <a:effectLst/>
          </c:spPr>
          <c:marker>
            <c:symbol val="none"/>
          </c:marker>
          <c:yVal>
            <c:numRef>
              <c:f>Feuil1!$D$5:$D$88</c:f>
              <c:numCache>
                <c:formatCode>General</c:formatCode>
                <c:ptCount val="84"/>
                <c:pt idx="0">
                  <c:v>2.33E-3</c:v>
                </c:pt>
                <c:pt idx="1">
                  <c:v>2.33E-3</c:v>
                </c:pt>
                <c:pt idx="2">
                  <c:v>2.33E-3</c:v>
                </c:pt>
                <c:pt idx="3">
                  <c:v>2.7499999999999998E-3</c:v>
                </c:pt>
                <c:pt idx="4">
                  <c:v>2.33E-3</c:v>
                </c:pt>
                <c:pt idx="5">
                  <c:v>2.33E-3</c:v>
                </c:pt>
                <c:pt idx="6">
                  <c:v>2.33E-3</c:v>
                </c:pt>
                <c:pt idx="7">
                  <c:v>2.33E-3</c:v>
                </c:pt>
                <c:pt idx="8">
                  <c:v>2.33E-3</c:v>
                </c:pt>
                <c:pt idx="9">
                  <c:v>2.33E-3</c:v>
                </c:pt>
                <c:pt idx="10">
                  <c:v>2.0200000000000001E-3</c:v>
                </c:pt>
                <c:pt idx="11">
                  <c:v>1.8E-3</c:v>
                </c:pt>
                <c:pt idx="12">
                  <c:v>1.6999999999999999E-3</c:v>
                </c:pt>
                <c:pt idx="13">
                  <c:v>1.67E-3</c:v>
                </c:pt>
                <c:pt idx="14">
                  <c:v>1.67E-3</c:v>
                </c:pt>
                <c:pt idx="15">
                  <c:v>1.6299999999999999E-3</c:v>
                </c:pt>
                <c:pt idx="16">
                  <c:v>1.6299999999999999E-3</c:v>
                </c:pt>
                <c:pt idx="17">
                  <c:v>1.5900000000000001E-3</c:v>
                </c:pt>
                <c:pt idx="18">
                  <c:v>1.5900000000000001E-3</c:v>
                </c:pt>
                <c:pt idx="19">
                  <c:v>1.57E-3</c:v>
                </c:pt>
                <c:pt idx="20">
                  <c:v>1.57E-3</c:v>
                </c:pt>
                <c:pt idx="21">
                  <c:v>1.57E-3</c:v>
                </c:pt>
                <c:pt idx="22">
                  <c:v>1.57E-3</c:v>
                </c:pt>
                <c:pt idx="23">
                  <c:v>1.57E-3</c:v>
                </c:pt>
                <c:pt idx="24">
                  <c:v>1.57E-3</c:v>
                </c:pt>
                <c:pt idx="25">
                  <c:v>1.57E-3</c:v>
                </c:pt>
                <c:pt idx="26">
                  <c:v>1.57E-3</c:v>
                </c:pt>
                <c:pt idx="27">
                  <c:v>1.57E-3</c:v>
                </c:pt>
                <c:pt idx="28">
                  <c:v>1.57E-3</c:v>
                </c:pt>
                <c:pt idx="29">
                  <c:v>1.57E-3</c:v>
                </c:pt>
                <c:pt idx="30">
                  <c:v>1.57E-3</c:v>
                </c:pt>
                <c:pt idx="31">
                  <c:v>1.57E-3</c:v>
                </c:pt>
                <c:pt idx="32">
                  <c:v>1.57E-3</c:v>
                </c:pt>
                <c:pt idx="33">
                  <c:v>1.57E-3</c:v>
                </c:pt>
                <c:pt idx="34">
                  <c:v>1.57E-3</c:v>
                </c:pt>
                <c:pt idx="35">
                  <c:v>1.57E-3</c:v>
                </c:pt>
                <c:pt idx="36">
                  <c:v>1.57E-3</c:v>
                </c:pt>
                <c:pt idx="37">
                  <c:v>1.57E-3</c:v>
                </c:pt>
                <c:pt idx="38">
                  <c:v>1.57E-3</c:v>
                </c:pt>
                <c:pt idx="39">
                  <c:v>1.57E-3</c:v>
                </c:pt>
                <c:pt idx="40">
                  <c:v>1.57E-3</c:v>
                </c:pt>
                <c:pt idx="41">
                  <c:v>1.57E-3</c:v>
                </c:pt>
                <c:pt idx="42">
                  <c:v>1.57E-3</c:v>
                </c:pt>
                <c:pt idx="43">
                  <c:v>1.57E-3</c:v>
                </c:pt>
                <c:pt idx="44">
                  <c:v>1.57E-3</c:v>
                </c:pt>
                <c:pt idx="45">
                  <c:v>1.57E-3</c:v>
                </c:pt>
                <c:pt idx="46">
                  <c:v>1.57E-3</c:v>
                </c:pt>
                <c:pt idx="47">
                  <c:v>1.57E-3</c:v>
                </c:pt>
                <c:pt idx="48">
                  <c:v>1.57E-3</c:v>
                </c:pt>
                <c:pt idx="49">
                  <c:v>1.57E-3</c:v>
                </c:pt>
                <c:pt idx="50">
                  <c:v>1.57E-3</c:v>
                </c:pt>
                <c:pt idx="51">
                  <c:v>1.57E-3</c:v>
                </c:pt>
                <c:pt idx="52">
                  <c:v>1.57E-3</c:v>
                </c:pt>
                <c:pt idx="53">
                  <c:v>1.57E-3</c:v>
                </c:pt>
                <c:pt idx="54">
                  <c:v>1.57E-3</c:v>
                </c:pt>
                <c:pt idx="55">
                  <c:v>1.57E-3</c:v>
                </c:pt>
                <c:pt idx="56">
                  <c:v>1.57E-3</c:v>
                </c:pt>
                <c:pt idx="57">
                  <c:v>1.57E-3</c:v>
                </c:pt>
                <c:pt idx="58">
                  <c:v>1.57E-3</c:v>
                </c:pt>
                <c:pt idx="59">
                  <c:v>1.57E-3</c:v>
                </c:pt>
                <c:pt idx="60">
                  <c:v>1.57E-3</c:v>
                </c:pt>
                <c:pt idx="61">
                  <c:v>1.57E-3</c:v>
                </c:pt>
                <c:pt idx="62">
                  <c:v>1.57E-3</c:v>
                </c:pt>
                <c:pt idx="63">
                  <c:v>1.57E-3</c:v>
                </c:pt>
                <c:pt idx="64">
                  <c:v>1.57E-3</c:v>
                </c:pt>
                <c:pt idx="65">
                  <c:v>1.57E-3</c:v>
                </c:pt>
                <c:pt idx="66">
                  <c:v>1.57E-3</c:v>
                </c:pt>
                <c:pt idx="67">
                  <c:v>1.57E-3</c:v>
                </c:pt>
                <c:pt idx="68">
                  <c:v>1.57E-3</c:v>
                </c:pt>
                <c:pt idx="69">
                  <c:v>1.57E-3</c:v>
                </c:pt>
                <c:pt idx="70">
                  <c:v>1.57E-3</c:v>
                </c:pt>
                <c:pt idx="71">
                  <c:v>1.57E-3</c:v>
                </c:pt>
                <c:pt idx="72">
                  <c:v>1.57E-3</c:v>
                </c:pt>
                <c:pt idx="73">
                  <c:v>1.57E-3</c:v>
                </c:pt>
                <c:pt idx="74">
                  <c:v>1.57E-3</c:v>
                </c:pt>
                <c:pt idx="75">
                  <c:v>1.57E-3</c:v>
                </c:pt>
                <c:pt idx="76">
                  <c:v>1.57E-3</c:v>
                </c:pt>
                <c:pt idx="77">
                  <c:v>1.57E-3</c:v>
                </c:pt>
                <c:pt idx="78">
                  <c:v>1.57E-3</c:v>
                </c:pt>
                <c:pt idx="79">
                  <c:v>1.57E-3</c:v>
                </c:pt>
                <c:pt idx="80">
                  <c:v>1.57E-3</c:v>
                </c:pt>
                <c:pt idx="81">
                  <c:v>1.57E-3</c:v>
                </c:pt>
                <c:pt idx="82">
                  <c:v>1.57E-3</c:v>
                </c:pt>
                <c:pt idx="83">
                  <c:v>1.57E-3</c:v>
                </c:pt>
              </c:numCache>
            </c:numRef>
          </c:yVal>
          <c:smooth val="1"/>
          <c:extLst>
            <c:ext xmlns:c16="http://schemas.microsoft.com/office/drawing/2014/chart" uri="{C3380CC4-5D6E-409C-BE32-E72D297353CC}">
              <c16:uniqueId val="{00000000-0C2A-4DA8-9680-1012CF744955}"/>
            </c:ext>
          </c:extLst>
        </c:ser>
        <c:dLbls>
          <c:showLegendKey val="0"/>
          <c:showVal val="0"/>
          <c:showCatName val="0"/>
          <c:showSerName val="0"/>
          <c:showPercent val="0"/>
          <c:showBubbleSize val="0"/>
        </c:dLbls>
        <c:axId val="412737824"/>
        <c:axId val="412728224"/>
      </c:scatterChart>
      <c:valAx>
        <c:axId val="412737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Nombre</a:t>
                </a:r>
                <a:r>
                  <a:rPr lang="fr-FR" baseline="0"/>
                  <a:t> d'iteration</a:t>
                </a:r>
                <a:endParaRPr lang="fr-F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728224"/>
        <c:crosses val="autoZero"/>
        <c:crossBetween val="midCat"/>
      </c:valAx>
      <c:valAx>
        <c:axId val="412728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Coefficeint de trainer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7378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Poussée</a:t>
            </a:r>
            <a:r>
              <a:rPr lang="en-US" baseline="0"/>
              <a:t> en fonction de l'iteration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Feuil1!$N$10:$N$12</c:f>
              <c:strCache>
                <c:ptCount val="3"/>
              </c:strCache>
            </c:strRef>
          </c:tx>
          <c:spPr>
            <a:ln w="19050" cap="rnd">
              <a:solidFill>
                <a:schemeClr val="accent1"/>
              </a:solidFill>
              <a:round/>
            </a:ln>
            <a:effectLst/>
          </c:spPr>
          <c:marker>
            <c:symbol val="none"/>
          </c:marker>
          <c:yVal>
            <c:numRef>
              <c:f>Feuil1!$N$14:$N$112</c:f>
              <c:numCache>
                <c:formatCode>General</c:formatCode>
                <c:ptCount val="99"/>
                <c:pt idx="0">
                  <c:v>183568.48482375499</c:v>
                </c:pt>
                <c:pt idx="1">
                  <c:v>616994.07399095502</c:v>
                </c:pt>
                <c:pt idx="2">
                  <c:v>183617.09999383101</c:v>
                </c:pt>
                <c:pt idx="3">
                  <c:v>77011.967606048303</c:v>
                </c:pt>
                <c:pt idx="4">
                  <c:v>367136.96964750998</c:v>
                </c:pt>
                <c:pt idx="5">
                  <c:v>294650.85148346698</c:v>
                </c:pt>
                <c:pt idx="6">
                  <c:v>743555.18389898003</c:v>
                </c:pt>
                <c:pt idx="7">
                  <c:v>598646.99775577802</c:v>
                </c:pt>
                <c:pt idx="8">
                  <c:v>580026.42336754699</c:v>
                </c:pt>
                <c:pt idx="9">
                  <c:v>564489.03239599406</c:v>
                </c:pt>
                <c:pt idx="10">
                  <c:v>553771.20575925906</c:v>
                </c:pt>
                <c:pt idx="11">
                  <c:v>619832.96206459706</c:v>
                </c:pt>
                <c:pt idx="12">
                  <c:v>517120.34586374398</c:v>
                </c:pt>
                <c:pt idx="13">
                  <c:v>571185.29438194702</c:v>
                </c:pt>
                <c:pt idx="14">
                  <c:v>437141.227277481</c:v>
                </c:pt>
                <c:pt idx="15">
                  <c:v>552385.56614070095</c:v>
                </c:pt>
                <c:pt idx="16">
                  <c:v>574832.518651744</c:v>
                </c:pt>
                <c:pt idx="17">
                  <c:v>580313.72539957904</c:v>
                </c:pt>
                <c:pt idx="18">
                  <c:v>582594.16461099102</c:v>
                </c:pt>
                <c:pt idx="19">
                  <c:v>585719.61909073999</c:v>
                </c:pt>
                <c:pt idx="20">
                  <c:v>587076.42853051005</c:v>
                </c:pt>
                <c:pt idx="21">
                  <c:v>588842.78658645798</c:v>
                </c:pt>
                <c:pt idx="22">
                  <c:v>589627.86720530596</c:v>
                </c:pt>
                <c:pt idx="23">
                  <c:v>590621.01824255998</c:v>
                </c:pt>
                <c:pt idx="24">
                  <c:v>591068.23168024095</c:v>
                </c:pt>
                <c:pt idx="25">
                  <c:v>591625.01334330998</c:v>
                </c:pt>
                <c:pt idx="26">
                  <c:v>591877.54012377001</c:v>
                </c:pt>
                <c:pt idx="27">
                  <c:v>592189.170560578</c:v>
                </c:pt>
                <c:pt idx="28">
                  <c:v>592331.06610001798</c:v>
                </c:pt>
                <c:pt idx="29">
                  <c:v>592505.32437648205</c:v>
                </c:pt>
                <c:pt idx="30">
                  <c:v>592584.83738981897</c:v>
                </c:pt>
                <c:pt idx="31">
                  <c:v>592682.22911753599</c:v>
                </c:pt>
                <c:pt idx="32">
                  <c:v>592726.71698083403</c:v>
                </c:pt>
                <c:pt idx="33">
                  <c:v>592781.13276635704</c:v>
                </c:pt>
                <c:pt idx="34">
                  <c:v>592866.80216274399</c:v>
                </c:pt>
                <c:pt idx="35">
                  <c:v>592836.40451394499</c:v>
                </c:pt>
                <c:pt idx="36">
                  <c:v>1188269.2803029499</c:v>
                </c:pt>
                <c:pt idx="37">
                  <c:v>401834.33850028302</c:v>
                </c:pt>
                <c:pt idx="38">
                  <c:v>484100.41259231302</c:v>
                </c:pt>
                <c:pt idx="39">
                  <c:v>592910.18990800902</c:v>
                </c:pt>
                <c:pt idx="40">
                  <c:v>592898.88082129497</c:v>
                </c:pt>
                <c:pt idx="41">
                  <c:v>673500.345060969</c:v>
                </c:pt>
                <c:pt idx="42">
                  <c:v>592906.63409849105</c:v>
                </c:pt>
                <c:pt idx="43">
                  <c:v>592906.469843189</c:v>
                </c:pt>
                <c:pt idx="44">
                  <c:v>592906.34465250105</c:v>
                </c:pt>
                <c:pt idx="45">
                  <c:v>592906.34800120501</c:v>
                </c:pt>
                <c:pt idx="46">
                  <c:v>592906.34288065205</c:v>
                </c:pt>
                <c:pt idx="47">
                  <c:v>592906.34340891498</c:v>
                </c:pt>
                <c:pt idx="48">
                  <c:v>592906.34316900698</c:v>
                </c:pt>
                <c:pt idx="49">
                  <c:v>592906.34320836398</c:v>
                </c:pt>
                <c:pt idx="50">
                  <c:v>592906.34319612395</c:v>
                </c:pt>
                <c:pt idx="51">
                  <c:v>592906.34319876204</c:v>
                </c:pt>
                <c:pt idx="52">
                  <c:v>592906.34319823503</c:v>
                </c:pt>
                <c:pt idx="53">
                  <c:v>592906.34319853201</c:v>
                </c:pt>
                <c:pt idx="54">
                  <c:v>592906.34319864295</c:v>
                </c:pt>
                <c:pt idx="55">
                  <c:v>592906.34319880104</c:v>
                </c:pt>
                <c:pt idx="56">
                  <c:v>592906.34319894598</c:v>
                </c:pt>
                <c:pt idx="57">
                  <c:v>592906.34319909604</c:v>
                </c:pt>
                <c:pt idx="58">
                  <c:v>592906.34319924295</c:v>
                </c:pt>
                <c:pt idx="59">
                  <c:v>592906.34319939301</c:v>
                </c:pt>
                <c:pt idx="60">
                  <c:v>592906.343199539</c:v>
                </c:pt>
                <c:pt idx="61">
                  <c:v>592906.34319968906</c:v>
                </c:pt>
                <c:pt idx="62">
                  <c:v>592906.34319983702</c:v>
                </c:pt>
                <c:pt idx="63">
                  <c:v>592906.34319998603</c:v>
                </c:pt>
                <c:pt idx="64">
                  <c:v>592906.34320013202</c:v>
                </c:pt>
                <c:pt idx="65">
                  <c:v>592906.34320028301</c:v>
                </c:pt>
                <c:pt idx="66">
                  <c:v>592906.34320043004</c:v>
                </c:pt>
                <c:pt idx="67">
                  <c:v>592906.34320057801</c:v>
                </c:pt>
                <c:pt idx="68">
                  <c:v>592906.34320072795</c:v>
                </c:pt>
                <c:pt idx="69">
                  <c:v>592906.34320087405</c:v>
                </c:pt>
                <c:pt idx="70">
                  <c:v>592906.34320102399</c:v>
                </c:pt>
                <c:pt idx="71">
                  <c:v>592906.34320117196</c:v>
                </c:pt>
                <c:pt idx="72">
                  <c:v>592906.34320131899</c:v>
                </c:pt>
                <c:pt idx="73">
                  <c:v>592906.34320146905</c:v>
                </c:pt>
                <c:pt idx="74">
                  <c:v>592906.34320161596</c:v>
                </c:pt>
                <c:pt idx="75">
                  <c:v>592906.34320176498</c:v>
                </c:pt>
                <c:pt idx="76">
                  <c:v>592906.34320191399</c:v>
                </c:pt>
                <c:pt idx="77">
                  <c:v>592906.34320206102</c:v>
                </c:pt>
                <c:pt idx="78">
                  <c:v>592906.34320221003</c:v>
                </c:pt>
                <c:pt idx="79">
                  <c:v>592906.343202358</c:v>
                </c:pt>
                <c:pt idx="80">
                  <c:v>592906.34320250701</c:v>
                </c:pt>
                <c:pt idx="81">
                  <c:v>592906.34320265497</c:v>
                </c:pt>
                <c:pt idx="82">
                  <c:v>592906.343202802</c:v>
                </c:pt>
                <c:pt idx="83">
                  <c:v>592906.34320295195</c:v>
                </c:pt>
                <c:pt idx="84">
                  <c:v>592906.34320309898</c:v>
                </c:pt>
                <c:pt idx="85">
                  <c:v>592906.34320324799</c:v>
                </c:pt>
                <c:pt idx="86">
                  <c:v>592906.34320339595</c:v>
                </c:pt>
                <c:pt idx="87">
                  <c:v>592906.34320354403</c:v>
                </c:pt>
                <c:pt idx="88">
                  <c:v>592906.343203692</c:v>
                </c:pt>
                <c:pt idx="89">
                  <c:v>592906.34320384101</c:v>
                </c:pt>
                <c:pt idx="90">
                  <c:v>592906.34320398804</c:v>
                </c:pt>
                <c:pt idx="91">
                  <c:v>592906.34320413705</c:v>
                </c:pt>
                <c:pt idx="92">
                  <c:v>592906.34320428502</c:v>
                </c:pt>
                <c:pt idx="93">
                  <c:v>592906.34320443298</c:v>
                </c:pt>
                <c:pt idx="94">
                  <c:v>592906.34320458199</c:v>
                </c:pt>
                <c:pt idx="95">
                  <c:v>592906.34320472903</c:v>
                </c:pt>
                <c:pt idx="96">
                  <c:v>592906.34320487804</c:v>
                </c:pt>
                <c:pt idx="97">
                  <c:v>592906.343205026</c:v>
                </c:pt>
                <c:pt idx="98">
                  <c:v>592906.34320517501</c:v>
                </c:pt>
              </c:numCache>
            </c:numRef>
          </c:yVal>
          <c:smooth val="1"/>
          <c:extLst>
            <c:ext xmlns:c16="http://schemas.microsoft.com/office/drawing/2014/chart" uri="{C3380CC4-5D6E-409C-BE32-E72D297353CC}">
              <c16:uniqueId val="{00000000-CE0B-4700-8386-DB689F20C61A}"/>
            </c:ext>
          </c:extLst>
        </c:ser>
        <c:dLbls>
          <c:showLegendKey val="0"/>
          <c:showVal val="0"/>
          <c:showCatName val="0"/>
          <c:showSerName val="0"/>
          <c:showPercent val="0"/>
          <c:showBubbleSize val="0"/>
        </c:dLbls>
        <c:axId val="1184544688"/>
        <c:axId val="1184541808"/>
      </c:scatterChart>
      <c:valAx>
        <c:axId val="11845446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Nombre</a:t>
                </a:r>
                <a:r>
                  <a:rPr lang="fr-FR" baseline="0"/>
                  <a:t> d'iteration</a:t>
                </a:r>
                <a:endParaRPr lang="fr-F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84541808"/>
        <c:crosses val="autoZero"/>
        <c:crossBetween val="midCat"/>
      </c:valAx>
      <c:valAx>
        <c:axId val="1184541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Poussée</a:t>
                </a:r>
                <a:r>
                  <a:rPr lang="fr-FR" baseline="0"/>
                  <a:t> (N)</a:t>
                </a:r>
                <a:endParaRPr lang="fr-F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845446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Diametre en</a:t>
            </a:r>
            <a:r>
              <a:rPr lang="fr-FR" baseline="0"/>
              <a:t> fonction de l'iteration</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smoothMarker"/>
        <c:varyColors val="0"/>
        <c:ser>
          <c:idx val="0"/>
          <c:order val="0"/>
          <c:spPr>
            <a:ln w="19050" cap="rnd">
              <a:solidFill>
                <a:schemeClr val="accent1"/>
              </a:solidFill>
              <a:round/>
            </a:ln>
            <a:effectLst/>
          </c:spPr>
          <c:marker>
            <c:symbol val="none"/>
          </c:marker>
          <c:yVal>
            <c:numRef>
              <c:f>Feuil1!$E$10:$E$112</c:f>
              <c:numCache>
                <c:formatCode>General</c:formatCode>
                <c:ptCount val="103"/>
                <c:pt idx="0">
                  <c:v>1.2</c:v>
                </c:pt>
                <c:pt idx="1">
                  <c:v>2.2000000000000002</c:v>
                </c:pt>
                <c:pt idx="2">
                  <c:v>1.2</c:v>
                </c:pt>
                <c:pt idx="3">
                  <c:v>1.2</c:v>
                </c:pt>
                <c:pt idx="4">
                  <c:v>1.2</c:v>
                </c:pt>
                <c:pt idx="5">
                  <c:v>1.2314249749208399</c:v>
                </c:pt>
                <c:pt idx="6">
                  <c:v>1.5866044764268901</c:v>
                </c:pt>
                <c:pt idx="7">
                  <c:v>1.3105962944092999</c:v>
                </c:pt>
                <c:pt idx="8">
                  <c:v>1.188997782593</c:v>
                </c:pt>
                <c:pt idx="9">
                  <c:v>1.0977775850143401</c:v>
                </c:pt>
                <c:pt idx="10">
                  <c:v>1.02752754497101</c:v>
                </c:pt>
                <c:pt idx="11">
                  <c:v>1.0275569905083899</c:v>
                </c:pt>
                <c:pt idx="12">
                  <c:v>0.90076341066683197</c:v>
                </c:pt>
                <c:pt idx="13">
                  <c:v>1.0275569905341599</c:v>
                </c:pt>
                <c:pt idx="14">
                  <c:v>0.946608444530465</c:v>
                </c:pt>
                <c:pt idx="15">
                  <c:v>0.70588165080409304</c:v>
                </c:pt>
                <c:pt idx="16">
                  <c:v>0.930961601397026</c:v>
                </c:pt>
                <c:pt idx="17">
                  <c:v>0.94965728899495805</c:v>
                </c:pt>
                <c:pt idx="18">
                  <c:v>0.95414260366281001</c:v>
                </c:pt>
                <c:pt idx="19">
                  <c:v>0.95604714472352503</c:v>
                </c:pt>
                <c:pt idx="20">
                  <c:v>0.95857644471822101</c:v>
                </c:pt>
                <c:pt idx="21">
                  <c:v>0.95971783578700098</c:v>
                </c:pt>
                <c:pt idx="22">
                  <c:v>0.96112870235026204</c:v>
                </c:pt>
                <c:pt idx="23">
                  <c:v>0.961801045773089</c:v>
                </c:pt>
                <c:pt idx="24">
                  <c:v>0.96257885270292998</c:v>
                </c:pt>
                <c:pt idx="25">
                  <c:v>0.96297509067248099</c:v>
                </c:pt>
                <c:pt idx="26">
                  <c:v>0.96339664793213498</c:v>
                </c:pt>
                <c:pt idx="27">
                  <c:v>0.96363413244995699</c:v>
                </c:pt>
                <c:pt idx="28">
                  <c:v>0.96385587265307304</c:v>
                </c:pt>
                <c:pt idx="29">
                  <c:v>0.964003253933714</c:v>
                </c:pt>
                <c:pt idx="30">
                  <c:v>0.96411312663834203</c:v>
                </c:pt>
                <c:pt idx="31">
                  <c:v>0.96420973487595596</c:v>
                </c:pt>
                <c:pt idx="32">
                  <c:v>0.96425704386991795</c:v>
                </c:pt>
                <c:pt idx="33">
                  <c:v>0.96432515589764101</c:v>
                </c:pt>
                <c:pt idx="34">
                  <c:v>0.96433749554845105</c:v>
                </c:pt>
                <c:pt idx="35">
                  <c:v>0.96437525395555901</c:v>
                </c:pt>
                <c:pt idx="36">
                  <c:v>0.96438245259390398</c:v>
                </c:pt>
                <c:pt idx="37">
                  <c:v>0.98107597801046598</c:v>
                </c:pt>
                <c:pt idx="38">
                  <c:v>0.81003703461708099</c:v>
                </c:pt>
                <c:pt idx="39">
                  <c:v>0.89309897271266503</c:v>
                </c:pt>
                <c:pt idx="40">
                  <c:v>0.964394580948015</c:v>
                </c:pt>
                <c:pt idx="41">
                  <c:v>0.96436942449995899</c:v>
                </c:pt>
                <c:pt idx="42">
                  <c:v>1.0242637665247301</c:v>
                </c:pt>
                <c:pt idx="43">
                  <c:v>0.96437572995869503</c:v>
                </c:pt>
                <c:pt idx="44">
                  <c:v>0.964359638319497</c:v>
                </c:pt>
                <c:pt idx="45">
                  <c:v>0.96434357953880501</c:v>
                </c:pt>
                <c:pt idx="46">
                  <c:v>0.96432762637768599</c:v>
                </c:pt>
                <c:pt idx="47">
                  <c:v>0.96431166741438201</c:v>
                </c:pt>
                <c:pt idx="48">
                  <c:v>0.96429571412984305</c:v>
                </c:pt>
                <c:pt idx="49">
                  <c:v>0.96427976130554505</c:v>
                </c:pt>
                <c:pt idx="50">
                  <c:v>0.96426380979313597</c:v>
                </c:pt>
                <c:pt idx="51">
                  <c:v>0.96424785932343604</c:v>
                </c:pt>
                <c:pt idx="52">
                  <c:v>0.964231909950377</c:v>
                </c:pt>
                <c:pt idx="53">
                  <c:v>0.96421596165916101</c:v>
                </c:pt>
                <c:pt idx="54">
                  <c:v>0.96420001445290604</c:v>
                </c:pt>
                <c:pt idx="55">
                  <c:v>0.96418406833066805</c:v>
                </c:pt>
                <c:pt idx="56">
                  <c:v>0.96416812329250801</c:v>
                </c:pt>
                <c:pt idx="57">
                  <c:v>0.96415217933825403</c:v>
                </c:pt>
                <c:pt idx="58">
                  <c:v>0.964136236467795</c:v>
                </c:pt>
                <c:pt idx="59">
                  <c:v>0.96412029468100002</c:v>
                </c:pt>
                <c:pt idx="60">
                  <c:v>0.96410435397774696</c:v>
                </c:pt>
                <c:pt idx="61">
                  <c:v>0.96408841435790804</c:v>
                </c:pt>
                <c:pt idx="62">
                  <c:v>0.96407247582136202</c:v>
                </c:pt>
                <c:pt idx="63">
                  <c:v>0.96405653836798</c:v>
                </c:pt>
                <c:pt idx="64">
                  <c:v>0.96404060199763997</c:v>
                </c:pt>
                <c:pt idx="65">
                  <c:v>0.96402466671021303</c:v>
                </c:pt>
                <c:pt idx="66">
                  <c:v>0.96400873250557995</c:v>
                </c:pt>
                <c:pt idx="67">
                  <c:v>0.96399279938361104</c:v>
                </c:pt>
                <c:pt idx="68">
                  <c:v>0.96397686734418297</c:v>
                </c:pt>
                <c:pt idx="69">
                  <c:v>0.96396093638717195</c:v>
                </c:pt>
                <c:pt idx="70">
                  <c:v>0.96394500651244996</c:v>
                </c:pt>
                <c:pt idx="71">
                  <c:v>0.963929077719896</c:v>
                </c:pt>
                <c:pt idx="72">
                  <c:v>0.96391315000938205</c:v>
                </c:pt>
                <c:pt idx="73">
                  <c:v>0.96389722338078399</c:v>
                </c:pt>
                <c:pt idx="74">
                  <c:v>0.96388129783398002</c:v>
                </c:pt>
                <c:pt idx="75">
                  <c:v>0.96386537336884104</c:v>
                </c:pt>
                <c:pt idx="76">
                  <c:v>0.96384944998524502</c:v>
                </c:pt>
                <c:pt idx="77">
                  <c:v>0.96383352768306596</c:v>
                </c:pt>
                <c:pt idx="78">
                  <c:v>0.96381760646217896</c:v>
                </c:pt>
                <c:pt idx="79">
                  <c:v>0.96380168632246199</c:v>
                </c:pt>
                <c:pt idx="80">
                  <c:v>0.96378576726378595</c:v>
                </c:pt>
                <c:pt idx="81">
                  <c:v>0.96376984928603004</c:v>
                </c:pt>
                <c:pt idx="82">
                  <c:v>0.96375393238906804</c:v>
                </c:pt>
                <c:pt idx="83">
                  <c:v>0.96373801657277502</c:v>
                </c:pt>
                <c:pt idx="84">
                  <c:v>0.963722101837027</c:v>
                </c:pt>
                <c:pt idx="85">
                  <c:v>0.96370618818169795</c:v>
                </c:pt>
                <c:pt idx="86">
                  <c:v>0.96369027560666598</c:v>
                </c:pt>
                <c:pt idx="87">
                  <c:v>0.96367436411180396</c:v>
                </c:pt>
                <c:pt idx="88">
                  <c:v>0.96365845369698899</c:v>
                </c:pt>
                <c:pt idx="89">
                  <c:v>0.96364254436209695</c:v>
                </c:pt>
                <c:pt idx="90">
                  <c:v>0.96362663610700205</c:v>
                </c:pt>
                <c:pt idx="91">
                  <c:v>0.96361072893157895</c:v>
                </c:pt>
                <c:pt idx="92">
                  <c:v>0.96359482283570597</c:v>
                </c:pt>
                <c:pt idx="93">
                  <c:v>0.96357891781925598</c:v>
                </c:pt>
                <c:pt idx="94">
                  <c:v>0.96356301388210697</c:v>
                </c:pt>
                <c:pt idx="95">
                  <c:v>0.96354711102413304</c:v>
                </c:pt>
                <c:pt idx="96">
                  <c:v>0.96353120924520896</c:v>
                </c:pt>
                <c:pt idx="97">
                  <c:v>0.96351530854521406</c:v>
                </c:pt>
                <c:pt idx="98">
                  <c:v>0.96349940892401997</c:v>
                </c:pt>
                <c:pt idx="99">
                  <c:v>0.96348351038150504</c:v>
                </c:pt>
              </c:numCache>
            </c:numRef>
          </c:yVal>
          <c:smooth val="1"/>
          <c:extLst>
            <c:ext xmlns:c16="http://schemas.microsoft.com/office/drawing/2014/chart" uri="{C3380CC4-5D6E-409C-BE32-E72D297353CC}">
              <c16:uniqueId val="{00000000-FD6B-44D4-8087-5946BF5AE8FD}"/>
            </c:ext>
          </c:extLst>
        </c:ser>
        <c:dLbls>
          <c:showLegendKey val="0"/>
          <c:showVal val="0"/>
          <c:showCatName val="0"/>
          <c:showSerName val="0"/>
          <c:showPercent val="0"/>
          <c:showBubbleSize val="0"/>
        </c:dLbls>
        <c:axId val="1437985887"/>
        <c:axId val="1239855712"/>
      </c:scatterChart>
      <c:valAx>
        <c:axId val="1437985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Nombre d'iteration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239855712"/>
        <c:crosses val="autoZero"/>
        <c:crossBetween val="midCat"/>
      </c:valAx>
      <c:valAx>
        <c:axId val="12398557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Diametre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9858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0.45041</cdr:x>
      <cdr:y>0.38967</cdr:y>
    </cdr:from>
    <cdr:to>
      <cdr:x>0.5139</cdr:x>
      <cdr:y>0.5</cdr:y>
    </cdr:to>
    <cdr:sp macro="" textlink="">
      <cdr:nvSpPr>
        <cdr:cNvPr id="2" name="Oval 3">
          <a:extLst xmlns:a="http://schemas.openxmlformats.org/drawingml/2006/main">
            <a:ext uri="{FF2B5EF4-FFF2-40B4-BE49-F238E27FC236}">
              <a16:creationId xmlns:a16="http://schemas.microsoft.com/office/drawing/2014/main" id="{21540E27-6FDC-94A1-58D2-DA61FAB074DA}"/>
            </a:ext>
          </a:extLst>
        </cdr:cNvPr>
        <cdr:cNvSpPr/>
      </cdr:nvSpPr>
      <cdr:spPr>
        <a:xfrm xmlns:a="http://schemas.openxmlformats.org/drawingml/2006/main">
          <a:off x="2594687" y="1300797"/>
          <a:ext cx="365760" cy="368300"/>
        </a:xfrm>
        <a:prstGeom xmlns:a="http://schemas.openxmlformats.org/drawingml/2006/main" prst="ellipse">
          <a:avLst/>
        </a:prstGeom>
        <a:solidFill xmlns:a="http://schemas.openxmlformats.org/drawingml/2006/main">
          <a:schemeClr val="accent1">
            <a:lumMod val="20000"/>
            <a:lumOff val="80000"/>
          </a:scheme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p xmlns:a="http://schemas.openxmlformats.org/drawingml/2006/main">
          <a:endParaRPr lang="fr-F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B32D86-EDB0-94DD-AFEF-75494E3978B7}"/>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8082A9-D7BA-C188-D01F-CA617A3BD70F}"/>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341C3C91-DD13-404D-8C62-0A4BF608F54D}" type="datetimeFigureOut">
              <a:rPr lang="en-US" smtClean="0"/>
              <a:t>1/23/2025</a:t>
            </a:fld>
            <a:endParaRPr lang="en-US"/>
          </a:p>
        </p:txBody>
      </p:sp>
      <p:sp>
        <p:nvSpPr>
          <p:cNvPr id="4" name="Footer Placeholder 3">
            <a:extLst>
              <a:ext uri="{FF2B5EF4-FFF2-40B4-BE49-F238E27FC236}">
                <a16:creationId xmlns:a16="http://schemas.microsoft.com/office/drawing/2014/main" id="{A9D9015A-D6A8-36AB-EDD7-F5AED7A5DDCC}"/>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AA5E5C3-8667-D9DA-8319-2D478162F18C}"/>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825752A7-FA3C-C749-A599-A6DCAE9292B0}" type="slidenum">
              <a:rPr lang="en-US" smtClean="0"/>
              <a:t>‹N°›</a:t>
            </a:fld>
            <a:endParaRPr lang="en-US"/>
          </a:p>
        </p:txBody>
      </p:sp>
    </p:spTree>
    <p:extLst>
      <p:ext uri="{BB962C8B-B14F-4D97-AF65-F5344CB8AC3E}">
        <p14:creationId xmlns:p14="http://schemas.microsoft.com/office/powerpoint/2010/main" val="115642126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heme" Target="../theme/theme5.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custDataLst>
              <p:tags r:id="rId3"/>
            </p:custDataLst>
          </p:nvPr>
        </p:nvSpPr>
        <p:spPr>
          <a:xfrm>
            <a:off x="3849688" y="0"/>
            <a:ext cx="2946400" cy="496888"/>
          </a:xfrm>
          <a:prstGeom prst="rect">
            <a:avLst/>
          </a:prstGeom>
        </p:spPr>
        <p:txBody>
          <a:bodyPr vert="horz" lIns="91440" tIns="45720" rIns="91440" bIns="45720" rtlCol="0"/>
          <a:lstStyle>
            <a:lvl1pPr algn="r">
              <a:defRPr sz="1200"/>
            </a:lvl1pPr>
          </a:lstStyle>
          <a:p>
            <a:fld id="{81541D36-1697-495B-BB41-2F1AD1ECA732}" type="datetimeFigureOut">
              <a:rPr lang="en-GB" smtClean="0"/>
              <a:t>23/01/2025</a:t>
            </a:fld>
            <a:endParaRPr lang="en-GB"/>
          </a:p>
        </p:txBody>
      </p:sp>
      <p:sp>
        <p:nvSpPr>
          <p:cNvPr id="4" name="Slide Image Placeholder 3"/>
          <p:cNvSpPr>
            <a:spLocks noGrp="1" noRot="1" noChangeAspect="1"/>
          </p:cNvSpPr>
          <p:nvPr>
            <p:ph type="sldImg" idx="2"/>
            <p:custDataLst>
              <p:tags r:id="rId4"/>
            </p:custDataLst>
          </p:nvPr>
        </p:nvSpPr>
        <p:spPr>
          <a:xfrm>
            <a:off x="422275" y="1241425"/>
            <a:ext cx="5953125" cy="3349625"/>
          </a:xfrm>
          <a:prstGeom prst="rect">
            <a:avLst/>
          </a:prstGeom>
          <a:noFill/>
          <a:ln w="12700">
            <a:solidFill>
              <a:prstClr val="black"/>
            </a:solidFill>
          </a:ln>
        </p:spPr>
      </p:sp>
      <p:sp>
        <p:nvSpPr>
          <p:cNvPr id="5" name="Notes Placeholder 4"/>
          <p:cNvSpPr>
            <a:spLocks noGrp="1"/>
          </p:cNvSpPr>
          <p:nvPr>
            <p:ph type="body" sz="quarter" idx="3"/>
            <p:custDataLst>
              <p:tags r:id="rId5"/>
            </p:custDataLst>
          </p:nvPr>
        </p:nvSpPr>
        <p:spPr>
          <a:xfrm>
            <a:off x="679450" y="4776788"/>
            <a:ext cx="5438775" cy="39084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custDataLst>
              <p:tags r:id="rId6"/>
            </p:custDataLst>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custDataLst>
              <p:tags r:id="rId7"/>
            </p:custDataLst>
          </p:nvPr>
        </p:nvSpPr>
        <p:spPr>
          <a:xfrm>
            <a:off x="3849688" y="9429750"/>
            <a:ext cx="2946400" cy="496888"/>
          </a:xfrm>
          <a:prstGeom prst="rect">
            <a:avLst/>
          </a:prstGeom>
        </p:spPr>
        <p:txBody>
          <a:bodyPr vert="horz" lIns="91440" tIns="45720" rIns="91440" bIns="45720" rtlCol="0" anchor="b"/>
          <a:lstStyle>
            <a:lvl1pPr algn="r">
              <a:defRPr sz="1200"/>
            </a:lvl1pPr>
          </a:lstStyle>
          <a:p>
            <a:fld id="{9984D903-F58A-4579-9C68-3A1F6652A1B2}" type="slidenum">
              <a:rPr lang="en-GB" smtClean="0"/>
              <a:t>‹N°›</a:t>
            </a:fld>
            <a:endParaRPr lang="en-GB"/>
          </a:p>
        </p:txBody>
      </p:sp>
    </p:spTree>
    <p:extLst>
      <p:ext uri="{BB962C8B-B14F-4D97-AF65-F5344CB8AC3E}">
        <p14:creationId xmlns:p14="http://schemas.microsoft.com/office/powerpoint/2010/main" val="2308948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Sylvain</a:t>
            </a:r>
          </a:p>
        </p:txBody>
      </p:sp>
      <p:sp>
        <p:nvSpPr>
          <p:cNvPr id="4" name="Espace réservé du numéro de diapositive 3"/>
          <p:cNvSpPr>
            <a:spLocks noGrp="1"/>
          </p:cNvSpPr>
          <p:nvPr>
            <p:ph type="sldNum" sz="quarter" idx="5"/>
          </p:nvPr>
        </p:nvSpPr>
        <p:spPr/>
        <p:txBody>
          <a:bodyPr/>
          <a:lstStyle/>
          <a:p>
            <a:fld id="{9984D903-F58A-4579-9C68-3A1F6652A1B2}" type="slidenum">
              <a:rPr lang="en-GB" smtClean="0"/>
              <a:t>8</a:t>
            </a:fld>
            <a:endParaRPr lang="en-GB"/>
          </a:p>
        </p:txBody>
      </p:sp>
    </p:spTree>
    <p:extLst>
      <p:ext uri="{BB962C8B-B14F-4D97-AF65-F5344CB8AC3E}">
        <p14:creationId xmlns:p14="http://schemas.microsoft.com/office/powerpoint/2010/main" val="17643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Victor C</a:t>
            </a:r>
          </a:p>
        </p:txBody>
      </p:sp>
      <p:sp>
        <p:nvSpPr>
          <p:cNvPr id="4" name="Espace réservé du numéro de diapositive 3"/>
          <p:cNvSpPr>
            <a:spLocks noGrp="1"/>
          </p:cNvSpPr>
          <p:nvPr>
            <p:ph type="sldNum" sz="quarter" idx="5"/>
          </p:nvPr>
        </p:nvSpPr>
        <p:spPr/>
        <p:txBody>
          <a:bodyPr/>
          <a:lstStyle/>
          <a:p>
            <a:fld id="{9984D903-F58A-4579-9C68-3A1F6652A1B2}" type="slidenum">
              <a:rPr lang="en-GB" smtClean="0"/>
              <a:t>11</a:t>
            </a:fld>
            <a:endParaRPr lang="en-GB"/>
          </a:p>
        </p:txBody>
      </p:sp>
    </p:spTree>
    <p:extLst>
      <p:ext uri="{BB962C8B-B14F-4D97-AF65-F5344CB8AC3E}">
        <p14:creationId xmlns:p14="http://schemas.microsoft.com/office/powerpoint/2010/main" val="426555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Victor C</a:t>
            </a:r>
          </a:p>
        </p:txBody>
      </p:sp>
      <p:sp>
        <p:nvSpPr>
          <p:cNvPr id="4" name="Espace réservé du numéro de diapositive 3"/>
          <p:cNvSpPr>
            <a:spLocks noGrp="1"/>
          </p:cNvSpPr>
          <p:nvPr>
            <p:ph type="sldNum" sz="quarter" idx="5"/>
          </p:nvPr>
        </p:nvSpPr>
        <p:spPr/>
        <p:txBody>
          <a:bodyPr/>
          <a:lstStyle/>
          <a:p>
            <a:fld id="{9984D903-F58A-4579-9C68-3A1F6652A1B2}" type="slidenum">
              <a:rPr lang="en-GB" smtClean="0"/>
              <a:t>12</a:t>
            </a:fld>
            <a:endParaRPr lang="en-GB"/>
          </a:p>
        </p:txBody>
      </p:sp>
    </p:spTree>
    <p:extLst>
      <p:ext uri="{BB962C8B-B14F-4D97-AF65-F5344CB8AC3E}">
        <p14:creationId xmlns:p14="http://schemas.microsoft.com/office/powerpoint/2010/main" val="296429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984D903-F58A-4579-9C68-3A1F6652A1B2}" type="slidenum">
              <a:rPr lang="en-GB" smtClean="0"/>
              <a:t>13</a:t>
            </a:fld>
            <a:endParaRPr lang="en-GB"/>
          </a:p>
        </p:txBody>
      </p:sp>
    </p:spTree>
    <p:extLst>
      <p:ext uri="{BB962C8B-B14F-4D97-AF65-F5344CB8AC3E}">
        <p14:creationId xmlns:p14="http://schemas.microsoft.com/office/powerpoint/2010/main" val="3968983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984D903-F58A-4579-9C68-3A1F6652A1B2}" type="slidenum">
              <a:rPr lang="en-GB" smtClean="0"/>
              <a:t>24</a:t>
            </a:fld>
            <a:endParaRPr lang="en-GB"/>
          </a:p>
        </p:txBody>
      </p:sp>
    </p:spTree>
    <p:extLst>
      <p:ext uri="{BB962C8B-B14F-4D97-AF65-F5344CB8AC3E}">
        <p14:creationId xmlns:p14="http://schemas.microsoft.com/office/powerpoint/2010/main" val="2898020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3.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3.xml"/><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13.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14.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15.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3.xml"/><Relationship Id="rId7" Type="http://schemas.openxmlformats.org/officeDocument/2006/relationships/image" Target="../media/image1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2.emf"/><Relationship Id="rId5" Type="http://schemas.openxmlformats.org/officeDocument/2006/relationships/oleObject" Target="../embeddings/oleObject2.bin"/><Relationship Id="rId4" Type="http://schemas.openxmlformats.org/officeDocument/2006/relationships/image" Target="../media/image23.jpe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3.xml"/><Relationship Id="rId1" Type="http://schemas.openxmlformats.org/officeDocument/2006/relationships/tags" Target="../tags/tag23.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3.xml"/><Relationship Id="rId1" Type="http://schemas.openxmlformats.org/officeDocument/2006/relationships/tags" Target="../tags/tag24.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ags" Target="../tags/tag25.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3.xml"/><Relationship Id="rId1" Type="http://schemas.openxmlformats.org/officeDocument/2006/relationships/tags" Target="../tags/tag26.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image" Target="../media/image21.jpeg"/><Relationship Id="rId1" Type="http://schemas.openxmlformats.org/officeDocument/2006/relationships/slideMaster" Target="../slideMasters/slideMaster4.xml"/><Relationship Id="rId6" Type="http://schemas.openxmlformats.org/officeDocument/2006/relationships/image" Target="../media/image33.emf"/><Relationship Id="rId11" Type="http://schemas.openxmlformats.org/officeDocument/2006/relationships/image" Target="../media/image29.png"/><Relationship Id="rId5" Type="http://schemas.openxmlformats.org/officeDocument/2006/relationships/image" Target="../media/image32.png"/><Relationship Id="rId10" Type="http://schemas.openxmlformats.org/officeDocument/2006/relationships/image" Target="../media/image37.emf"/><Relationship Id="rId4" Type="http://schemas.openxmlformats.org/officeDocument/2006/relationships/image" Target="../media/image31.png"/><Relationship Id="rId9" Type="http://schemas.openxmlformats.org/officeDocument/2006/relationships/image" Target="../media/image3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esh Yellow &amp; Blue">
    <p:spTree>
      <p:nvGrpSpPr>
        <p:cNvPr id="1" name=""/>
        <p:cNvGrpSpPr/>
        <p:nvPr/>
      </p:nvGrpSpPr>
      <p:grpSpPr>
        <a:xfrm>
          <a:off x="0" y="0"/>
          <a:ext cx="0" cy="0"/>
          <a:chOff x="0" y="0"/>
          <a:chExt cx="0" cy="0"/>
        </a:xfrm>
      </p:grpSpPr>
      <p:pic>
        <p:nvPicPr>
          <p:cNvPr id="9" name="IMG_Back">
            <a:extLst>
              <a:ext uri="{FF2B5EF4-FFF2-40B4-BE49-F238E27FC236}">
                <a16:creationId xmlns:a16="http://schemas.microsoft.com/office/drawing/2014/main" id="{9008214D-B784-B570-F58F-EF90B42BD2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000500"/>
            <a:ext cx="12192000" cy="2857500"/>
          </a:xfrm>
          <a:prstGeom prst="rect">
            <a:avLst/>
          </a:prstGeom>
        </p:spPr>
      </p:pic>
      <p:sp>
        <p:nvSpPr>
          <p:cNvPr id="14" name="Fond bleu dyn">
            <a:extLst>
              <a:ext uri="{FF2B5EF4-FFF2-40B4-BE49-F238E27FC236}">
                <a16:creationId xmlns:a16="http://schemas.microsoft.com/office/drawing/2014/main" id="{CB2CDF73-40FF-4401-62D0-8617DA3F87B9}"/>
              </a:ext>
            </a:extLst>
          </p:cNvPr>
          <p:cNvSpPr/>
          <p:nvPr userDrawn="1"/>
        </p:nvSpPr>
        <p:spPr>
          <a:xfrm>
            <a:off x="-1" y="0"/>
            <a:ext cx="12192000" cy="6858000"/>
          </a:xfrm>
          <a:prstGeom prst="rect">
            <a:avLst/>
          </a:prstGeom>
          <a:solidFill>
            <a:srgbClr val="001F3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pic>
        <p:nvPicPr>
          <p:cNvPr id="2" name="Logo Akkodis">
            <a:extLst>
              <a:ext uri="{FF2B5EF4-FFF2-40B4-BE49-F238E27FC236}">
                <a16:creationId xmlns:a16="http://schemas.microsoft.com/office/drawing/2014/main" id="{61C126BB-5877-4F2D-29B3-C219D60607E7}"/>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3721942" y="2652800"/>
            <a:ext cx="4877588" cy="678461"/>
          </a:xfrm>
          <a:prstGeom prst="rect">
            <a:avLst/>
          </a:prstGeom>
        </p:spPr>
      </p:pic>
      <p:pic>
        <p:nvPicPr>
          <p:cNvPr id="13" name="IMG_End">
            <a:extLst>
              <a:ext uri="{FF2B5EF4-FFF2-40B4-BE49-F238E27FC236}">
                <a16:creationId xmlns:a16="http://schemas.microsoft.com/office/drawing/2014/main" id="{E7E9CCC0-ABA3-7F9A-1FE3-C87882278DD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0"/>
            <a:ext cx="12191999" cy="6857999"/>
          </a:xfrm>
          <a:prstGeom prst="rect">
            <a:avLst/>
          </a:prstGeom>
        </p:spPr>
      </p:pic>
      <p:cxnSp>
        <p:nvCxnSpPr>
          <p:cNvPr id="4" name="Line orange">
            <a:extLst>
              <a:ext uri="{FF2B5EF4-FFF2-40B4-BE49-F238E27FC236}">
                <a16:creationId xmlns:a16="http://schemas.microsoft.com/office/drawing/2014/main" id="{7D6C9979-84E4-4212-6268-C98ECD254A7A}"/>
              </a:ext>
            </a:extLst>
          </p:cNvPr>
          <p:cNvCxnSpPr>
            <a:cxnSpLocks/>
          </p:cNvCxnSpPr>
          <p:nvPr userDrawn="1"/>
        </p:nvCxnSpPr>
        <p:spPr bwMode="gray">
          <a:xfrm flipV="1">
            <a:off x="490949" y="1980190"/>
            <a:ext cx="1054863" cy="1018046"/>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6" name="Line Date">
            <a:extLst>
              <a:ext uri="{FF2B5EF4-FFF2-40B4-BE49-F238E27FC236}">
                <a16:creationId xmlns:a16="http://schemas.microsoft.com/office/drawing/2014/main" id="{47A9F7A6-8F9C-11F7-F628-6CEC72C1DFAB}"/>
              </a:ext>
            </a:extLst>
          </p:cNvPr>
          <p:cNvCxnSpPr>
            <a:cxnSpLocks/>
          </p:cNvCxnSpPr>
          <p:nvPr userDrawn="1"/>
        </p:nvCxnSpPr>
        <p:spPr bwMode="gray">
          <a:xfrm flipV="1">
            <a:off x="1100979" y="4332675"/>
            <a:ext cx="0" cy="216000"/>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8" name="Res_Date">
            <a:extLst>
              <a:ext uri="{FF2B5EF4-FFF2-40B4-BE49-F238E27FC236}">
                <a16:creationId xmlns:a16="http://schemas.microsoft.com/office/drawing/2014/main" id="{8561A8DB-5B0C-A818-8A7D-C9733D50ECB5}"/>
              </a:ext>
            </a:extLst>
          </p:cNvPr>
          <p:cNvSpPr>
            <a:spLocks noGrp="1"/>
          </p:cNvSpPr>
          <p:nvPr>
            <p:ph type="body" sz="quarter" idx="11" hasCustomPrompt="1"/>
          </p:nvPr>
        </p:nvSpPr>
        <p:spPr>
          <a:xfrm>
            <a:off x="1100395" y="4311650"/>
            <a:ext cx="2833687" cy="239584"/>
          </a:xfrm>
          <a:prstGeom prst="rect">
            <a:avLst/>
          </a:prstGeom>
        </p:spPr>
        <p:txBody>
          <a:bodyPr anchor="ctr"/>
          <a:lstStyle>
            <a:lvl1pPr>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noProof="0"/>
              <a:t>Month YYYY</a:t>
            </a:r>
          </a:p>
        </p:txBody>
      </p:sp>
      <p:sp>
        <p:nvSpPr>
          <p:cNvPr id="7" name="Res_SubTitle">
            <a:extLst>
              <a:ext uri="{FF2B5EF4-FFF2-40B4-BE49-F238E27FC236}">
                <a16:creationId xmlns:a16="http://schemas.microsoft.com/office/drawing/2014/main" id="{F5640261-7F5F-5839-4DBC-3BA54AC76E1C}"/>
              </a:ext>
            </a:extLst>
          </p:cNvPr>
          <p:cNvSpPr>
            <a:spLocks noGrp="1"/>
          </p:cNvSpPr>
          <p:nvPr>
            <p:ph type="body" sz="quarter" idx="10" hasCustomPrompt="1"/>
          </p:nvPr>
        </p:nvSpPr>
        <p:spPr>
          <a:xfrm>
            <a:off x="988221" y="3365503"/>
            <a:ext cx="8640000" cy="436562"/>
          </a:xfrm>
          <a:prstGeom prst="rect">
            <a:avLst/>
          </a:prstGeom>
        </p:spPr>
        <p:txBody>
          <a:bodyPr/>
          <a:lstStyle>
            <a:lvl1pPr>
              <a:defRPr/>
            </a:lvl1pPr>
          </a:lstStyle>
          <a:p>
            <a:pPr lvl="0"/>
            <a:r>
              <a:rPr lang="en-US" noProof="0"/>
              <a:t>Modify the Subtitle</a:t>
            </a:r>
          </a:p>
        </p:txBody>
      </p:sp>
      <p:sp>
        <p:nvSpPr>
          <p:cNvPr id="5" name="Res_Title_01">
            <a:extLst>
              <a:ext uri="{FF2B5EF4-FFF2-40B4-BE49-F238E27FC236}">
                <a16:creationId xmlns:a16="http://schemas.microsoft.com/office/drawing/2014/main" id="{BC1398FB-2523-2254-9C47-1A1DE1FD93E3}"/>
              </a:ext>
            </a:extLst>
          </p:cNvPr>
          <p:cNvSpPr>
            <a:spLocks noGrp="1"/>
          </p:cNvSpPr>
          <p:nvPr>
            <p:ph type="title" hasCustomPrompt="1"/>
          </p:nvPr>
        </p:nvSpPr>
        <p:spPr>
          <a:xfrm>
            <a:off x="992984" y="2550212"/>
            <a:ext cx="8640000" cy="549275"/>
          </a:xfrm>
          <a:prstGeom prst="rect">
            <a:avLst/>
          </a:prstGeom>
        </p:spPr>
        <p:txBody>
          <a:bodyPr/>
          <a:lstStyle>
            <a:lvl1pPr>
              <a:defRPr/>
            </a:lvl1pPr>
          </a:lstStyle>
          <a:p>
            <a:r>
              <a:rPr lang="en-US" noProof="0"/>
              <a:t>Modify the Title</a:t>
            </a:r>
          </a:p>
        </p:txBody>
      </p:sp>
      <p:pic>
        <p:nvPicPr>
          <p:cNvPr id="3" name="Image 2" descr="Une image contenant Graphique, logo, Police, texte&#10;&#10;Description générée automatiquement">
            <a:extLst>
              <a:ext uri="{FF2B5EF4-FFF2-40B4-BE49-F238E27FC236}">
                <a16:creationId xmlns:a16="http://schemas.microsoft.com/office/drawing/2014/main" id="{94AB7B2C-701A-62B4-90CB-6DD461C6BBD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293981057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9"/>
                                        </p:tgtEl>
                                      </p:cBhvr>
                                      <p:by x="104000" y="104000"/>
                                    </p:animScale>
                                  </p:childTnLst>
                                </p:cTn>
                              </p:par>
                              <p:par>
                                <p:cTn id="7" presetID="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dissolve">
                                      <p:cBhvr>
                                        <p:cTn id="9" dur="1000"/>
                                        <p:tgtEl>
                                          <p:spTgt spid="2"/>
                                        </p:tgtEl>
                                      </p:cBhvr>
                                    </p:animEffect>
                                  </p:childTnLst>
                                </p:cTn>
                              </p:par>
                              <p:par>
                                <p:cTn id="10" presetID="10" presetClass="entr" presetSubtype="0" fill="hold" grpId="0" nodeType="withEffect">
                                  <p:stCondLst>
                                    <p:cond delay="7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250"/>
                                        <p:tgtEl>
                                          <p:spTgt spid="14"/>
                                        </p:tgtEl>
                                      </p:cBhvr>
                                    </p:animEffect>
                                  </p:childTnLst>
                                </p:cTn>
                              </p:par>
                              <p:par>
                                <p:cTn id="13" presetID="6" presetClass="emph" presetSubtype="0" decel="85000" fill="hold" nodeType="withEffect">
                                  <p:stCondLst>
                                    <p:cond delay="1400"/>
                                  </p:stCondLst>
                                  <p:childTnLst>
                                    <p:animScale>
                                      <p:cBhvr>
                                        <p:cTn id="14" dur="1250" fill="hold"/>
                                        <p:tgtEl>
                                          <p:spTgt spid="2"/>
                                        </p:tgtEl>
                                      </p:cBhvr>
                                      <p:by x="29520" y="29520"/>
                                    </p:animScale>
                                  </p:childTnLst>
                                </p:cTn>
                              </p:par>
                              <p:par>
                                <p:cTn id="15" presetID="42" presetClass="path" presetSubtype="0" accel="50000" decel="50000" fill="hold" nodeType="withEffect">
                                  <p:stCondLst>
                                    <p:cond delay="1600"/>
                                  </p:stCondLst>
                                  <p:childTnLst>
                                    <p:animMotion origin="layout" path="M 1.45833E-6 -1.11111E-6 L 0.40781 -0.35555 " pathEditMode="relative" rAng="0" ptsTypes="AA">
                                      <p:cBhvr>
                                        <p:cTn id="16" dur="1500" fill="hold"/>
                                        <p:tgtEl>
                                          <p:spTgt spid="2"/>
                                        </p:tgtEl>
                                        <p:attrNameLst>
                                          <p:attrName>ppt_x</p:attrName>
                                          <p:attrName>ppt_y</p:attrName>
                                        </p:attrNameLst>
                                      </p:cBhvr>
                                      <p:rCtr x="20391" y="-17778"/>
                                    </p:animMotion>
                                  </p:childTnLst>
                                </p:cTn>
                              </p:par>
                              <p:par>
                                <p:cTn id="17" presetID="10" presetClass="entr" presetSubtype="0" fill="hold" nodeType="withEffect">
                                  <p:stCondLst>
                                    <p:cond delay="31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par>
                                <p:cTn id="20" presetID="22" presetClass="entr" presetSubtype="4" fill="hold" nodeType="withEffect">
                                  <p:stCondLst>
                                    <p:cond delay="200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250"/>
                                        <p:tgtEl>
                                          <p:spTgt spid="4"/>
                                        </p:tgtEl>
                                      </p:cBhvr>
                                    </p:animEffect>
                                  </p:childTnLst>
                                </p:cTn>
                              </p:par>
                              <p:par>
                                <p:cTn id="23" presetID="22" presetClass="entr" presetSubtype="8" fill="hold" grpId="0" nodeType="withEffect">
                                  <p:stCondLst>
                                    <p:cond delay="200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par>
                                <p:cTn id="26" presetID="12" presetClass="entr" presetSubtype="1" fill="hold" grpId="0" nodeType="withEffect">
                                  <p:stCondLst>
                                    <p:cond delay="28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ppt_y</p:attrName>
                                        </p:attrNameLst>
                                      </p:cBhvr>
                                      <p:tavLst>
                                        <p:tav tm="0">
                                          <p:val>
                                            <p:strVal val="#ppt_y-#ppt_h*1.125000"/>
                                          </p:val>
                                        </p:tav>
                                        <p:tav tm="100000">
                                          <p:val>
                                            <p:strVal val="#ppt_y"/>
                                          </p:val>
                                        </p:tav>
                                      </p:tavLst>
                                    </p:anim>
                                    <p:animEffect transition="in" filter="wipe(down)">
                                      <p:cBhvr>
                                        <p:cTn id="29" dur="500"/>
                                        <p:tgtEl>
                                          <p:spTgt spid="7"/>
                                        </p:tgtEl>
                                      </p:cBhvr>
                                    </p:animEffect>
                                  </p:childTnLst>
                                </p:cTn>
                              </p:par>
                              <p:par>
                                <p:cTn id="30" presetID="16" presetClass="entr" presetSubtype="42" fill="hold" nodeType="withEffect">
                                  <p:stCondLst>
                                    <p:cond delay="4100"/>
                                  </p:stCondLst>
                                  <p:childTnLst>
                                    <p:set>
                                      <p:cBhvr>
                                        <p:cTn id="31" dur="1" fill="hold">
                                          <p:stCondLst>
                                            <p:cond delay="0"/>
                                          </p:stCondLst>
                                        </p:cTn>
                                        <p:tgtEl>
                                          <p:spTgt spid="6"/>
                                        </p:tgtEl>
                                        <p:attrNameLst>
                                          <p:attrName>style.visibility</p:attrName>
                                        </p:attrNameLst>
                                      </p:cBhvr>
                                      <p:to>
                                        <p:strVal val="visible"/>
                                      </p:to>
                                    </p:set>
                                    <p:animEffect transition="in" filter="barn(outHorizontal)">
                                      <p:cBhvr>
                                        <p:cTn id="32" dur="500"/>
                                        <p:tgtEl>
                                          <p:spTgt spid="6"/>
                                        </p:tgtEl>
                                      </p:cBhvr>
                                    </p:animEffect>
                                  </p:childTnLst>
                                </p:cTn>
                              </p:par>
                              <p:par>
                                <p:cTn id="33" presetID="22" presetClass="entr" presetSubtype="8" fill="hold" grpId="0" nodeType="withEffect">
                                  <p:stCondLst>
                                    <p:cond delay="440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tmplLst>
          <p:tmpl>
            <p:tnLst>
              <p:par>
                <p:cTn presetID="22" presetClass="entr" presetSubtype="8" fill="hold" nodeType="withEffect">
                  <p:stCondLst>
                    <p:cond delay="44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7" grpId="0">
        <p:tmplLst>
          <p:tmpl>
            <p:tnLst>
              <p:par>
                <p:cTn presetID="12" presetClass="entr" presetSubtype="1" fill="hold" nodeType="withEffect">
                  <p:stCondLst>
                    <p:cond delay="28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p:tgtEl>
                          <p:spTgt spid="7"/>
                        </p:tgtEl>
                        <p:attrNameLst>
                          <p:attrName>ppt_y</p:attrName>
                        </p:attrNameLst>
                      </p:cBhvr>
                      <p:tavLst>
                        <p:tav tm="0">
                          <p:val>
                            <p:strVal val="#ppt_y-#ppt_h*1.125000"/>
                          </p:val>
                        </p:tav>
                        <p:tav tm="100000">
                          <p:val>
                            <p:strVal val="#ppt_y"/>
                          </p:val>
                        </p:tav>
                      </p:tavLst>
                    </p:anim>
                    <p:animEffect transition="in" filter="wipe(down)">
                      <p:cBhvr>
                        <p:cTn dur="500"/>
                        <p:tgtEl>
                          <p:spTgt spid="7"/>
                        </p:tgtEl>
                      </p:cBhvr>
                    </p:animEffect>
                  </p:childTnLst>
                </p:cTn>
              </p:par>
            </p:tnLst>
          </p:tmpl>
        </p:tmplLst>
      </p:bldP>
      <p:bldP spid="5" grpId="0"/>
    </p:bldLst>
  </p:timing>
  <p:extLst>
    <p:ext uri="{DCECCB84-F9BA-43D5-87BE-67443E8EF086}">
      <p15:sldGuideLst xmlns:p15="http://schemas.microsoft.com/office/powerpoint/2012/main">
        <p15:guide id="1" pos="6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 Mesh Go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AF120D5-486C-AE90-C84E-5F20714D992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ond bleu dyn">
            <a:extLst>
              <a:ext uri="{FF2B5EF4-FFF2-40B4-BE49-F238E27FC236}">
                <a16:creationId xmlns:a16="http://schemas.microsoft.com/office/drawing/2014/main" id="{9C808875-508E-B17B-1D20-331591FA821E}"/>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cxnSp>
        <p:nvCxnSpPr>
          <p:cNvPr id="7" name="Line orange">
            <a:extLst>
              <a:ext uri="{FF2B5EF4-FFF2-40B4-BE49-F238E27FC236}">
                <a16:creationId xmlns:a16="http://schemas.microsoft.com/office/drawing/2014/main" id="{E151472A-2FD0-A9EC-0D0D-F062C3D4407F}"/>
              </a:ext>
            </a:extLst>
          </p:cNvPr>
          <p:cNvCxnSpPr>
            <a:cxnSpLocks/>
          </p:cNvCxnSpPr>
          <p:nvPr userDrawn="1"/>
        </p:nvCxnSpPr>
        <p:spPr bwMode="gray">
          <a:xfrm flipV="1">
            <a:off x="624299" y="2432297"/>
            <a:ext cx="1054863" cy="1018046"/>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pic>
        <p:nvPicPr>
          <p:cNvPr id="12" name="Logo Akkodis">
            <a:extLst>
              <a:ext uri="{FF2B5EF4-FFF2-40B4-BE49-F238E27FC236}">
                <a16:creationId xmlns:a16="http://schemas.microsoft.com/office/drawing/2014/main" id="{BD24E454-2E7A-E7E5-96D6-3C344F53092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14" name="Res_Num_01">
            <a:extLst>
              <a:ext uri="{FF2B5EF4-FFF2-40B4-BE49-F238E27FC236}">
                <a16:creationId xmlns:a16="http://schemas.microsoft.com/office/drawing/2014/main" id="{9BF73B74-E022-41F4-A2E7-6264BBA57135}"/>
              </a:ext>
            </a:extLst>
          </p:cNvPr>
          <p:cNvSpPr>
            <a:spLocks noGrp="1"/>
          </p:cNvSpPr>
          <p:nvPr>
            <p:ph type="body" sz="quarter" idx="13" hasCustomPrompt="1"/>
          </p:nvPr>
        </p:nvSpPr>
        <p:spPr>
          <a:xfrm>
            <a:off x="295274" y="2319443"/>
            <a:ext cx="873125" cy="432000"/>
          </a:xfrm>
          <a:prstGeom prst="rect">
            <a:avLst/>
          </a:prstGeom>
        </p:spPr>
        <p:txBody>
          <a:bodyPr lIns="0" tIns="0" rIns="0" bIns="0" anchor="ctr">
            <a:noAutofit/>
          </a:bodyPr>
          <a:lstStyle>
            <a:lvl1pPr algn="r">
              <a:defRPr sz="2400">
                <a:solidFill>
                  <a:schemeClr val="bg2"/>
                </a:solidFill>
                <a:latin typeface="+mj-lt"/>
              </a:defRPr>
            </a:lvl1pPr>
          </a:lstStyle>
          <a:p>
            <a:pPr lvl="0"/>
            <a:r>
              <a:rPr lang="fr-FR"/>
              <a:t>#</a:t>
            </a:r>
            <a:endParaRPr lang="en-US"/>
          </a:p>
        </p:txBody>
      </p:sp>
      <p:sp>
        <p:nvSpPr>
          <p:cNvPr id="6" name="Footer - Slide Number">
            <a:extLst>
              <a:ext uri="{FF2B5EF4-FFF2-40B4-BE49-F238E27FC236}">
                <a16:creationId xmlns:a16="http://schemas.microsoft.com/office/drawing/2014/main" id="{54E62465-0893-B77B-014F-B6E9C2E8CE9D}"/>
              </a:ext>
            </a:extLst>
          </p:cNvPr>
          <p:cNvSpPr txBox="1">
            <a:spLocks/>
          </p:cNvSpPr>
          <p:nvPr userDrawn="1"/>
        </p:nvSpPr>
        <p:spPr>
          <a:xfrm>
            <a:off x="11134725" y="6468746"/>
            <a:ext cx="721920" cy="241300"/>
          </a:xfrm>
          <a:prstGeom prst="rect">
            <a:avLst/>
          </a:prstGeom>
        </p:spPr>
        <p:txBody>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tx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tx1"/>
              </a:solidFill>
              <a:effectLst/>
              <a:uLnTx/>
              <a:uFillTx/>
              <a:latin typeface="Arial"/>
              <a:cs typeface="Arial"/>
            </a:endParaRPr>
          </a:p>
        </p:txBody>
      </p:sp>
      <p:sp>
        <p:nvSpPr>
          <p:cNvPr id="8" name="TXT_@Akkodis">
            <a:extLst>
              <a:ext uri="{FF2B5EF4-FFF2-40B4-BE49-F238E27FC236}">
                <a16:creationId xmlns:a16="http://schemas.microsoft.com/office/drawing/2014/main" id="{258D8891-7AEB-098C-23CB-99F8E12C8A99}"/>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rgbClr val="FFFFFF"/>
                </a:solidFill>
                <a:effectLst/>
                <a:uLnTx/>
                <a:uFillTx/>
                <a:latin typeface="Arial"/>
                <a:ea typeface="+mn-ea"/>
                <a:cs typeface="Arial"/>
              </a:rPr>
              <a:t>© Akkodis</a:t>
            </a:r>
            <a:endParaRPr kumimoji="0" lang="en-US" sz="800" b="0" i="0" u="none" strike="noStrike" kern="0" cap="none" spc="0" normalizeH="0" baseline="0">
              <a:ln>
                <a:noFill/>
              </a:ln>
              <a:solidFill>
                <a:srgbClr val="FFFFFF"/>
              </a:solidFill>
              <a:effectLst/>
              <a:uLnTx/>
              <a:uFillTx/>
              <a:latin typeface="Arial"/>
              <a:ea typeface="+mn-ea"/>
              <a:cs typeface="Arial"/>
            </a:endParaRPr>
          </a:p>
        </p:txBody>
      </p:sp>
      <p:sp>
        <p:nvSpPr>
          <p:cNvPr id="13" name="Res_Title_01">
            <a:extLst>
              <a:ext uri="{FF2B5EF4-FFF2-40B4-BE49-F238E27FC236}">
                <a16:creationId xmlns:a16="http://schemas.microsoft.com/office/drawing/2014/main" id="{68580A49-53A2-F24D-40D3-842C7A909338}"/>
              </a:ext>
            </a:extLst>
          </p:cNvPr>
          <p:cNvSpPr>
            <a:spLocks noGrp="1"/>
          </p:cNvSpPr>
          <p:nvPr>
            <p:ph type="body" sz="quarter" idx="12" hasCustomPrompt="1"/>
          </p:nvPr>
        </p:nvSpPr>
        <p:spPr>
          <a:xfrm>
            <a:off x="1262380" y="2930208"/>
            <a:ext cx="8094980" cy="790892"/>
          </a:xfrm>
          <a:prstGeom prst="rect">
            <a:avLst/>
          </a:prstGeom>
        </p:spPr>
        <p:txBody>
          <a:bodyPr lIns="0" tIns="0" rIns="0" bIns="36000" anchor="ctr">
            <a:noAutofit/>
          </a:bodyPr>
          <a:lstStyle>
            <a:lvl1pPr>
              <a:defRPr lang="fr-FR" sz="2800" b="0" kern="1200" dirty="0" smtClean="0">
                <a:solidFill>
                  <a:srgbClr val="FFFFFF"/>
                </a:solidFill>
                <a:latin typeface="Times"/>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pic>
        <p:nvPicPr>
          <p:cNvPr id="2" name="Image 1" descr="Une image contenant Graphique, logo, Police, texte&#10;&#10;Description générée automatiquement">
            <a:extLst>
              <a:ext uri="{FF2B5EF4-FFF2-40B4-BE49-F238E27FC236}">
                <a16:creationId xmlns:a16="http://schemas.microsoft.com/office/drawing/2014/main" id="{484B98AA-F759-D527-B0F2-5BE0E38657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35424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par>
                                <p:cTn id="8" presetID="12" presetClass="entr" presetSubtype="2" fill="hold" grpId="0" nodeType="withEffect">
                                  <p:stCondLst>
                                    <p:cond delay="950"/>
                                  </p:stCondLst>
                                  <p:childTnLst>
                                    <p:set>
                                      <p:cBhvr>
                                        <p:cTn id="9" dur="1" fill="hold">
                                          <p:stCondLst>
                                            <p:cond delay="0"/>
                                          </p:stCondLst>
                                        </p:cTn>
                                        <p:tgtEl>
                                          <p:spTgt spid="14">
                                            <p:txEl>
                                              <p:pRg st="0" end="0"/>
                                            </p:txEl>
                                          </p:spTgt>
                                        </p:tgtEl>
                                        <p:attrNameLst>
                                          <p:attrName>style.visibility</p:attrName>
                                        </p:attrNameLst>
                                      </p:cBhvr>
                                      <p:to>
                                        <p:strVal val="visible"/>
                                      </p:to>
                                    </p:set>
                                    <p:anim calcmode="lin" valueType="num">
                                      <p:cBhvr additive="base">
                                        <p:cTn id="10"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left)">
                                      <p:cBhvr>
                                        <p:cTn id="11" dur="500"/>
                                        <p:tgtEl>
                                          <p:spTgt spid="14">
                                            <p:txEl>
                                              <p:pRg st="0" end="0"/>
                                            </p:txEl>
                                          </p:spTgt>
                                        </p:tgtEl>
                                      </p:cBhvr>
                                    </p:animEffect>
                                  </p:childTnLst>
                                </p:cTn>
                              </p:par>
                              <p:par>
                                <p:cTn id="12" presetID="22" presetClass="entr" presetSubtype="8" fill="hold" grpId="0" nodeType="withEffect">
                                  <p:stCondLst>
                                    <p:cond delay="7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7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2" presetClass="entr" presetSubtype="2" fill="hold" nodeType="withEffect">
                  <p:stCondLst>
                    <p:cond delay="9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p:tgtEl>
                          <p:spTgt spid="14"/>
                        </p:tgtEl>
                        <p:attrNameLst>
                          <p:attrName>ppt_x</p:attrName>
                        </p:attrNameLst>
                      </p:cBhvr>
                      <p:tavLst>
                        <p:tav tm="0">
                          <p:val>
                            <p:strVal val="#ppt_x+#ppt_w*1.125000"/>
                          </p:val>
                        </p:tav>
                        <p:tav tm="100000">
                          <p:val>
                            <p:strVal val="#ppt_x"/>
                          </p:val>
                        </p:tav>
                      </p:tavLst>
                    </p:anim>
                    <p:animEffect transition="in" filter="wipe(left)">
                      <p:cBhvr>
                        <p:cTn dur="500"/>
                        <p:tgtEl>
                          <p:spTgt spid="14"/>
                        </p:tgtEl>
                      </p:cBhvr>
                    </p:animEffect>
                  </p:childTnLst>
                </p:cTn>
              </p:par>
            </p:tnLst>
          </p:tmpl>
        </p:tmplLst>
      </p:bldP>
      <p:bldP spid="13" grpId="0" build="p">
        <p:tmplLst>
          <p:tmpl lvl="1">
            <p:tnLst>
              <p:par>
                <p:cTn presetID="22" presetClass="entr" presetSubtype="8"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wipe(left)">
                      <p:cBhvr>
                        <p:cTn dur="750"/>
                        <p:tgtEl>
                          <p:spTgt spid="1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 Wave blue">
    <p:bg>
      <p:bgPr>
        <a:solidFill>
          <a:srgbClr val="000000"/>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D59FEF2-D98A-4174-5635-A1D576E05E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54800" y="0"/>
            <a:ext cx="5537200" cy="1841907"/>
          </a:xfrm>
          <a:prstGeom prst="rect">
            <a:avLst/>
          </a:prstGeom>
        </p:spPr>
      </p:pic>
      <p:pic>
        <p:nvPicPr>
          <p:cNvPr id="3" name="Image 2">
            <a:extLst>
              <a:ext uri="{FF2B5EF4-FFF2-40B4-BE49-F238E27FC236}">
                <a16:creationId xmlns:a16="http://schemas.microsoft.com/office/drawing/2014/main" id="{9AF120D5-486C-AE90-C84E-5F20714D992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2209800"/>
            <a:ext cx="7252988" cy="4648200"/>
          </a:xfrm>
          <a:prstGeom prst="rect">
            <a:avLst/>
          </a:prstGeom>
        </p:spPr>
      </p:pic>
      <p:sp>
        <p:nvSpPr>
          <p:cNvPr id="4" name="Fond bleu dyn">
            <a:extLst>
              <a:ext uri="{FF2B5EF4-FFF2-40B4-BE49-F238E27FC236}">
                <a16:creationId xmlns:a16="http://schemas.microsoft.com/office/drawing/2014/main" id="{9C808875-508E-B17B-1D20-331591FA821E}"/>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cxnSp>
        <p:nvCxnSpPr>
          <p:cNvPr id="7" name="Line orange">
            <a:extLst>
              <a:ext uri="{FF2B5EF4-FFF2-40B4-BE49-F238E27FC236}">
                <a16:creationId xmlns:a16="http://schemas.microsoft.com/office/drawing/2014/main" id="{E151472A-2FD0-A9EC-0D0D-F062C3D4407F}"/>
              </a:ext>
            </a:extLst>
          </p:cNvPr>
          <p:cNvCxnSpPr>
            <a:cxnSpLocks/>
          </p:cNvCxnSpPr>
          <p:nvPr userDrawn="1"/>
        </p:nvCxnSpPr>
        <p:spPr bwMode="gray">
          <a:xfrm flipV="1">
            <a:off x="624299" y="2432297"/>
            <a:ext cx="1054863" cy="1018046"/>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pic>
        <p:nvPicPr>
          <p:cNvPr id="12" name="Logo Akkodis">
            <a:extLst>
              <a:ext uri="{FF2B5EF4-FFF2-40B4-BE49-F238E27FC236}">
                <a16:creationId xmlns:a16="http://schemas.microsoft.com/office/drawing/2014/main" id="{BD24E454-2E7A-E7E5-96D6-3C344F53092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14" name="Res_Num_01">
            <a:extLst>
              <a:ext uri="{FF2B5EF4-FFF2-40B4-BE49-F238E27FC236}">
                <a16:creationId xmlns:a16="http://schemas.microsoft.com/office/drawing/2014/main" id="{9BF73B74-E022-41F4-A2E7-6264BBA57135}"/>
              </a:ext>
            </a:extLst>
          </p:cNvPr>
          <p:cNvSpPr>
            <a:spLocks noGrp="1"/>
          </p:cNvSpPr>
          <p:nvPr>
            <p:ph type="body" sz="quarter" idx="13" hasCustomPrompt="1"/>
          </p:nvPr>
        </p:nvSpPr>
        <p:spPr>
          <a:xfrm>
            <a:off x="295274" y="2319443"/>
            <a:ext cx="873125" cy="432000"/>
          </a:xfrm>
          <a:prstGeom prst="rect">
            <a:avLst/>
          </a:prstGeom>
        </p:spPr>
        <p:txBody>
          <a:bodyPr lIns="0" tIns="0" rIns="0" bIns="0" anchor="ctr"/>
          <a:lstStyle>
            <a:lvl1pPr algn="r">
              <a:defRPr sz="2400">
                <a:solidFill>
                  <a:schemeClr val="bg2"/>
                </a:solidFill>
                <a:latin typeface="+mj-lt"/>
              </a:defRPr>
            </a:lvl1pPr>
          </a:lstStyle>
          <a:p>
            <a:pPr lvl="0"/>
            <a:r>
              <a:rPr lang="fr-FR"/>
              <a:t>#</a:t>
            </a:r>
            <a:endParaRPr lang="en-US"/>
          </a:p>
        </p:txBody>
      </p:sp>
      <p:sp>
        <p:nvSpPr>
          <p:cNvPr id="8" name="Footer - Slide Number">
            <a:extLst>
              <a:ext uri="{FF2B5EF4-FFF2-40B4-BE49-F238E27FC236}">
                <a16:creationId xmlns:a16="http://schemas.microsoft.com/office/drawing/2014/main" id="{0AD8E3C5-0E99-D5E2-5C88-C8196F2A32B9}"/>
              </a:ext>
            </a:extLst>
          </p:cNvPr>
          <p:cNvSpPr txBox="1">
            <a:spLocks/>
          </p:cNvSpPr>
          <p:nvPr userDrawn="1"/>
        </p:nvSpPr>
        <p:spPr>
          <a:xfrm>
            <a:off x="11134725" y="6468746"/>
            <a:ext cx="721920" cy="241300"/>
          </a:xfrm>
          <a:prstGeom prst="rect">
            <a:avLst/>
          </a:prstGeom>
        </p:spPr>
        <p:txBody>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tx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tx1"/>
              </a:solidFill>
              <a:effectLst/>
              <a:uLnTx/>
              <a:uFillTx/>
              <a:latin typeface="Arial"/>
              <a:cs typeface="Arial"/>
            </a:endParaRPr>
          </a:p>
        </p:txBody>
      </p:sp>
      <p:sp>
        <p:nvSpPr>
          <p:cNvPr id="9" name="TXT_@Akkodis">
            <a:extLst>
              <a:ext uri="{FF2B5EF4-FFF2-40B4-BE49-F238E27FC236}">
                <a16:creationId xmlns:a16="http://schemas.microsoft.com/office/drawing/2014/main" id="{F1641040-0721-A965-A95D-324A74D52C49}"/>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rgbClr val="FFFFFF"/>
                </a:solidFill>
                <a:effectLst/>
                <a:uLnTx/>
                <a:uFillTx/>
                <a:latin typeface="Arial"/>
                <a:ea typeface="+mn-ea"/>
                <a:cs typeface="Arial"/>
              </a:rPr>
              <a:t>© Akkodis</a:t>
            </a:r>
            <a:endParaRPr kumimoji="0" lang="en-US" sz="800" b="0" i="0" u="none" strike="noStrike" kern="0" cap="none" spc="0" normalizeH="0" baseline="0">
              <a:ln>
                <a:noFill/>
              </a:ln>
              <a:solidFill>
                <a:srgbClr val="FFFFFF"/>
              </a:solidFill>
              <a:effectLst/>
              <a:uLnTx/>
              <a:uFillTx/>
              <a:latin typeface="Arial"/>
              <a:ea typeface="+mn-ea"/>
              <a:cs typeface="Arial"/>
            </a:endParaRPr>
          </a:p>
        </p:txBody>
      </p:sp>
      <p:sp>
        <p:nvSpPr>
          <p:cNvPr id="13" name="Res_Title_01">
            <a:extLst>
              <a:ext uri="{FF2B5EF4-FFF2-40B4-BE49-F238E27FC236}">
                <a16:creationId xmlns:a16="http://schemas.microsoft.com/office/drawing/2014/main" id="{68580A49-53A2-F24D-40D3-842C7A909338}"/>
              </a:ext>
            </a:extLst>
          </p:cNvPr>
          <p:cNvSpPr>
            <a:spLocks noGrp="1"/>
          </p:cNvSpPr>
          <p:nvPr>
            <p:ph type="body" sz="quarter" idx="12" hasCustomPrompt="1"/>
          </p:nvPr>
        </p:nvSpPr>
        <p:spPr>
          <a:xfrm>
            <a:off x="1262380" y="2930208"/>
            <a:ext cx="8094980" cy="790892"/>
          </a:xfrm>
          <a:prstGeom prst="rect">
            <a:avLst/>
          </a:prstGeom>
        </p:spPr>
        <p:txBody>
          <a:bodyPr lIns="0" tIns="0" rIns="0" bIns="36000" anchor="ctr">
            <a:noAutofit/>
          </a:bodyPr>
          <a:lstStyle>
            <a:lvl1pPr>
              <a:defRPr lang="fr-FR" sz="2800" b="0" kern="1200" dirty="0" smtClean="0">
                <a:solidFill>
                  <a:srgbClr val="FFFFFF"/>
                </a:solidFill>
                <a:latin typeface="Times"/>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pic>
        <p:nvPicPr>
          <p:cNvPr id="5" name="Image 4" descr="Une image contenant Graphique, logo, Police, texte&#10;&#10;Description générée automatiquement">
            <a:extLst>
              <a:ext uri="{FF2B5EF4-FFF2-40B4-BE49-F238E27FC236}">
                <a16:creationId xmlns:a16="http://schemas.microsoft.com/office/drawing/2014/main" id="{9F0DB2F8-869D-EE7A-2684-4348C8AC1C2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57505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par>
                                <p:cTn id="8" presetID="12" presetClass="entr" presetSubtype="2" fill="hold" grpId="0" nodeType="withEffect">
                                  <p:stCondLst>
                                    <p:cond delay="950"/>
                                  </p:stCondLst>
                                  <p:childTnLst>
                                    <p:set>
                                      <p:cBhvr>
                                        <p:cTn id="9" dur="1" fill="hold">
                                          <p:stCondLst>
                                            <p:cond delay="0"/>
                                          </p:stCondLst>
                                        </p:cTn>
                                        <p:tgtEl>
                                          <p:spTgt spid="14">
                                            <p:txEl>
                                              <p:pRg st="0" end="0"/>
                                            </p:txEl>
                                          </p:spTgt>
                                        </p:tgtEl>
                                        <p:attrNameLst>
                                          <p:attrName>style.visibility</p:attrName>
                                        </p:attrNameLst>
                                      </p:cBhvr>
                                      <p:to>
                                        <p:strVal val="visible"/>
                                      </p:to>
                                    </p:set>
                                    <p:anim calcmode="lin" valueType="num">
                                      <p:cBhvr additive="base">
                                        <p:cTn id="10"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left)">
                                      <p:cBhvr>
                                        <p:cTn id="11" dur="500"/>
                                        <p:tgtEl>
                                          <p:spTgt spid="14">
                                            <p:txEl>
                                              <p:pRg st="0" end="0"/>
                                            </p:txEl>
                                          </p:spTgt>
                                        </p:tgtEl>
                                      </p:cBhvr>
                                    </p:animEffect>
                                  </p:childTnLst>
                                </p:cTn>
                              </p:par>
                              <p:par>
                                <p:cTn id="12" presetID="22" presetClass="entr" presetSubtype="8" fill="hold" grpId="0" nodeType="withEffect">
                                  <p:stCondLst>
                                    <p:cond delay="7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7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2" presetClass="entr" presetSubtype="2" fill="hold" nodeType="withEffect">
                  <p:stCondLst>
                    <p:cond delay="9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p:tgtEl>
                          <p:spTgt spid="14"/>
                        </p:tgtEl>
                        <p:attrNameLst>
                          <p:attrName>ppt_x</p:attrName>
                        </p:attrNameLst>
                      </p:cBhvr>
                      <p:tavLst>
                        <p:tav tm="0">
                          <p:val>
                            <p:strVal val="#ppt_x+#ppt_w*1.125000"/>
                          </p:val>
                        </p:tav>
                        <p:tav tm="100000">
                          <p:val>
                            <p:strVal val="#ppt_x"/>
                          </p:val>
                        </p:tav>
                      </p:tavLst>
                    </p:anim>
                    <p:animEffect transition="in" filter="wipe(left)">
                      <p:cBhvr>
                        <p:cTn dur="500"/>
                        <p:tgtEl>
                          <p:spTgt spid="14"/>
                        </p:tgtEl>
                      </p:cBhvr>
                    </p:animEffect>
                  </p:childTnLst>
                </p:cTn>
              </p:par>
            </p:tnLst>
          </p:tmpl>
        </p:tmplLst>
      </p:bldP>
      <p:bldP spid="13" grpId="0" build="p">
        <p:tmplLst>
          <p:tmpl lvl="1">
            <p:tnLst>
              <p:par>
                <p:cTn presetID="22" presetClass="entr" presetSubtype="8"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wipe(left)">
                      <p:cBhvr>
                        <p:cTn dur="750"/>
                        <p:tgtEl>
                          <p:spTgt spid="1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hapter - Mesh Gold 2">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D59FEF2-D98A-4174-5635-A1D576E05E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15224" y="0"/>
            <a:ext cx="4176775" cy="2070100"/>
          </a:xfrm>
          <a:prstGeom prst="rect">
            <a:avLst/>
          </a:prstGeom>
        </p:spPr>
      </p:pic>
      <p:sp>
        <p:nvSpPr>
          <p:cNvPr id="4" name="Fond bleu dyn">
            <a:extLst>
              <a:ext uri="{FF2B5EF4-FFF2-40B4-BE49-F238E27FC236}">
                <a16:creationId xmlns:a16="http://schemas.microsoft.com/office/drawing/2014/main" id="{9C808875-508E-B17B-1D20-331591FA821E}"/>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pic>
        <p:nvPicPr>
          <p:cNvPr id="3" name="Image 2">
            <a:extLst>
              <a:ext uri="{FF2B5EF4-FFF2-40B4-BE49-F238E27FC236}">
                <a16:creationId xmlns:a16="http://schemas.microsoft.com/office/drawing/2014/main" id="{9AF120D5-486C-AE90-C84E-5F20714D992D}"/>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rcRect/>
          <a:stretch/>
        </p:blipFill>
        <p:spPr>
          <a:xfrm>
            <a:off x="1" y="3665756"/>
            <a:ext cx="5537200" cy="3192244"/>
          </a:xfrm>
          <a:prstGeom prst="rect">
            <a:avLst/>
          </a:prstGeom>
        </p:spPr>
      </p:pic>
      <p:cxnSp>
        <p:nvCxnSpPr>
          <p:cNvPr id="7" name="Line orange">
            <a:extLst>
              <a:ext uri="{FF2B5EF4-FFF2-40B4-BE49-F238E27FC236}">
                <a16:creationId xmlns:a16="http://schemas.microsoft.com/office/drawing/2014/main" id="{E151472A-2FD0-A9EC-0D0D-F062C3D4407F}"/>
              </a:ext>
            </a:extLst>
          </p:cNvPr>
          <p:cNvCxnSpPr>
            <a:cxnSpLocks/>
          </p:cNvCxnSpPr>
          <p:nvPr userDrawn="1"/>
        </p:nvCxnSpPr>
        <p:spPr bwMode="gray">
          <a:xfrm flipV="1">
            <a:off x="624299" y="2432297"/>
            <a:ext cx="1054863" cy="1018046"/>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pic>
        <p:nvPicPr>
          <p:cNvPr id="12" name="Logo Akkodis">
            <a:extLst>
              <a:ext uri="{FF2B5EF4-FFF2-40B4-BE49-F238E27FC236}">
                <a16:creationId xmlns:a16="http://schemas.microsoft.com/office/drawing/2014/main" id="{BD24E454-2E7A-E7E5-96D6-3C344F53092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14" name="Res_Num_01">
            <a:extLst>
              <a:ext uri="{FF2B5EF4-FFF2-40B4-BE49-F238E27FC236}">
                <a16:creationId xmlns:a16="http://schemas.microsoft.com/office/drawing/2014/main" id="{9BF73B74-E022-41F4-A2E7-6264BBA57135}"/>
              </a:ext>
            </a:extLst>
          </p:cNvPr>
          <p:cNvSpPr>
            <a:spLocks noGrp="1"/>
          </p:cNvSpPr>
          <p:nvPr>
            <p:ph type="body" sz="quarter" idx="13" hasCustomPrompt="1"/>
          </p:nvPr>
        </p:nvSpPr>
        <p:spPr>
          <a:xfrm>
            <a:off x="295274" y="2319443"/>
            <a:ext cx="873125" cy="432000"/>
          </a:xfrm>
          <a:prstGeom prst="rect">
            <a:avLst/>
          </a:prstGeom>
        </p:spPr>
        <p:txBody>
          <a:bodyPr lIns="0" tIns="0" rIns="0" bIns="0" anchor="ctr"/>
          <a:lstStyle>
            <a:lvl1pPr algn="r">
              <a:defRPr sz="2400">
                <a:solidFill>
                  <a:schemeClr val="bg2"/>
                </a:solidFill>
                <a:latin typeface="+mj-lt"/>
              </a:defRPr>
            </a:lvl1pPr>
          </a:lstStyle>
          <a:p>
            <a:pPr lvl="0"/>
            <a:r>
              <a:rPr lang="fr-FR"/>
              <a:t>#</a:t>
            </a:r>
            <a:endParaRPr lang="en-US"/>
          </a:p>
        </p:txBody>
      </p:sp>
      <p:sp>
        <p:nvSpPr>
          <p:cNvPr id="8" name="Footer - Slide Number">
            <a:extLst>
              <a:ext uri="{FF2B5EF4-FFF2-40B4-BE49-F238E27FC236}">
                <a16:creationId xmlns:a16="http://schemas.microsoft.com/office/drawing/2014/main" id="{9E053D3D-5E2C-C089-3C49-45BFE95D4E14}"/>
              </a:ext>
            </a:extLst>
          </p:cNvPr>
          <p:cNvSpPr txBox="1">
            <a:spLocks/>
          </p:cNvSpPr>
          <p:nvPr userDrawn="1"/>
        </p:nvSpPr>
        <p:spPr>
          <a:xfrm>
            <a:off x="11134725" y="6468746"/>
            <a:ext cx="721920" cy="241300"/>
          </a:xfrm>
          <a:prstGeom prst="rect">
            <a:avLst/>
          </a:prstGeom>
        </p:spPr>
        <p:txBody>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tx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tx1"/>
              </a:solidFill>
              <a:effectLst/>
              <a:uLnTx/>
              <a:uFillTx/>
              <a:latin typeface="Arial"/>
              <a:cs typeface="Arial"/>
            </a:endParaRPr>
          </a:p>
        </p:txBody>
      </p:sp>
      <p:sp>
        <p:nvSpPr>
          <p:cNvPr id="9" name="TXT_@Akkodis">
            <a:extLst>
              <a:ext uri="{FF2B5EF4-FFF2-40B4-BE49-F238E27FC236}">
                <a16:creationId xmlns:a16="http://schemas.microsoft.com/office/drawing/2014/main" id="{174D448D-1D3F-BD39-C73D-133360C287C9}"/>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rgbClr val="FFFFFF"/>
                </a:solidFill>
                <a:effectLst/>
                <a:uLnTx/>
                <a:uFillTx/>
                <a:latin typeface="Arial"/>
                <a:ea typeface="+mn-ea"/>
                <a:cs typeface="Arial"/>
              </a:rPr>
              <a:t>© Akkodis</a:t>
            </a:r>
            <a:endParaRPr kumimoji="0" lang="en-US" sz="800" b="0" i="0" u="none" strike="noStrike" kern="0" cap="none" spc="0" normalizeH="0" baseline="0">
              <a:ln>
                <a:noFill/>
              </a:ln>
              <a:solidFill>
                <a:srgbClr val="FFFFFF"/>
              </a:solidFill>
              <a:effectLst/>
              <a:uLnTx/>
              <a:uFillTx/>
              <a:latin typeface="Arial"/>
              <a:ea typeface="+mn-ea"/>
              <a:cs typeface="Arial"/>
            </a:endParaRPr>
          </a:p>
        </p:txBody>
      </p:sp>
      <p:sp>
        <p:nvSpPr>
          <p:cNvPr id="13" name="Res_Title_01">
            <a:extLst>
              <a:ext uri="{FF2B5EF4-FFF2-40B4-BE49-F238E27FC236}">
                <a16:creationId xmlns:a16="http://schemas.microsoft.com/office/drawing/2014/main" id="{68580A49-53A2-F24D-40D3-842C7A909338}"/>
              </a:ext>
            </a:extLst>
          </p:cNvPr>
          <p:cNvSpPr>
            <a:spLocks noGrp="1"/>
          </p:cNvSpPr>
          <p:nvPr>
            <p:ph type="body" sz="quarter" idx="12" hasCustomPrompt="1"/>
          </p:nvPr>
        </p:nvSpPr>
        <p:spPr>
          <a:xfrm>
            <a:off x="1262380" y="2930208"/>
            <a:ext cx="8094980" cy="790892"/>
          </a:xfrm>
          <a:prstGeom prst="rect">
            <a:avLst/>
          </a:prstGeom>
        </p:spPr>
        <p:txBody>
          <a:bodyPr lIns="0" tIns="0" rIns="0" bIns="36000" anchor="ctr">
            <a:noAutofit/>
          </a:bodyPr>
          <a:lstStyle>
            <a:lvl1pPr>
              <a:defRPr lang="fr-FR" sz="2800" b="0" kern="1200" dirty="0" smtClean="0">
                <a:solidFill>
                  <a:srgbClr val="FFFFFF"/>
                </a:solidFill>
                <a:latin typeface="Times"/>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pic>
        <p:nvPicPr>
          <p:cNvPr id="5" name="Image 4" descr="Une image contenant Graphique, logo, Police, texte&#10;&#10;Description générée automatiquement">
            <a:extLst>
              <a:ext uri="{FF2B5EF4-FFF2-40B4-BE49-F238E27FC236}">
                <a16:creationId xmlns:a16="http://schemas.microsoft.com/office/drawing/2014/main" id="{848D35EC-D3C1-107A-A8DE-5ADC974582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406417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900"/>
                                        <p:tgtEl>
                                          <p:spTgt spid="4"/>
                                        </p:tgtEl>
                                      </p:cBhvr>
                                    </p:animEffect>
                                  </p:childTnLst>
                                </p:cTn>
                              </p:par>
                              <p:par>
                                <p:cTn id="8" presetID="22" presetClass="entr" presetSubtype="4" fill="hold" nodeType="withEffect">
                                  <p:stCondLst>
                                    <p:cond delay="7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par>
                                <p:cTn id="11" presetID="12" presetClass="entr" presetSubtype="2" fill="hold" grpId="0" nodeType="withEffect">
                                  <p:stCondLst>
                                    <p:cond delay="950"/>
                                  </p:stCondLst>
                                  <p:childTnLst>
                                    <p:set>
                                      <p:cBhvr>
                                        <p:cTn id="12" dur="1" fill="hold">
                                          <p:stCondLst>
                                            <p:cond delay="0"/>
                                          </p:stCondLst>
                                        </p:cTn>
                                        <p:tgtEl>
                                          <p:spTgt spid="14">
                                            <p:txEl>
                                              <p:pRg st="0" end="0"/>
                                            </p:txEl>
                                          </p:spTgt>
                                        </p:tgtEl>
                                        <p:attrNameLst>
                                          <p:attrName>style.visibility</p:attrName>
                                        </p:attrNameLst>
                                      </p:cBhvr>
                                      <p:to>
                                        <p:strVal val="visible"/>
                                      </p:to>
                                    </p:set>
                                    <p:anim calcmode="lin" valueType="num">
                                      <p:cBhvr additive="base">
                                        <p:cTn id="13"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70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left)">
                                      <p:cBhvr>
                                        <p:cTn id="17" dur="7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build="p">
        <p:tmplLst>
          <p:tmpl lvl="1">
            <p:tnLst>
              <p:par>
                <p:cTn presetID="12" presetClass="entr" presetSubtype="2" fill="hold" nodeType="withEffect">
                  <p:stCondLst>
                    <p:cond delay="9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p:tgtEl>
                          <p:spTgt spid="14"/>
                        </p:tgtEl>
                        <p:attrNameLst>
                          <p:attrName>ppt_x</p:attrName>
                        </p:attrNameLst>
                      </p:cBhvr>
                      <p:tavLst>
                        <p:tav tm="0">
                          <p:val>
                            <p:strVal val="#ppt_x+#ppt_w*1.125000"/>
                          </p:val>
                        </p:tav>
                        <p:tav tm="100000">
                          <p:val>
                            <p:strVal val="#ppt_x"/>
                          </p:val>
                        </p:tav>
                      </p:tavLst>
                    </p:anim>
                    <p:animEffect transition="in" filter="wipe(left)">
                      <p:cBhvr>
                        <p:cTn dur="500"/>
                        <p:tgtEl>
                          <p:spTgt spid="14"/>
                        </p:tgtEl>
                      </p:cBhvr>
                    </p:animEffect>
                  </p:childTnLst>
                </p:cTn>
              </p:par>
            </p:tnLst>
          </p:tmpl>
        </p:tmplLst>
      </p:bldP>
      <p:bldP spid="13" grpId="0" build="p">
        <p:tmplLst>
          <p:tmpl lvl="1">
            <p:tnLst>
              <p:par>
                <p:cTn presetID="22" presetClass="entr" presetSubtype="8"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wipe(left)">
                      <p:cBhvr>
                        <p:cTn dur="750"/>
                        <p:tgtEl>
                          <p:spTgt spid="1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 Mesh Mesh Y&amp;B">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AF120D5-486C-AE90-C84E-5F20714D99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000500"/>
            <a:ext cx="12192001" cy="2857500"/>
          </a:xfrm>
          <a:prstGeom prst="rect">
            <a:avLst/>
          </a:prstGeom>
        </p:spPr>
      </p:pic>
      <p:sp>
        <p:nvSpPr>
          <p:cNvPr id="4" name="Fond bleu dyn">
            <a:extLst>
              <a:ext uri="{FF2B5EF4-FFF2-40B4-BE49-F238E27FC236}">
                <a16:creationId xmlns:a16="http://schemas.microsoft.com/office/drawing/2014/main" id="{9C808875-508E-B17B-1D20-331591FA821E}"/>
              </a:ext>
            </a:extLst>
          </p:cNvPr>
          <p:cNvSpPr/>
          <p:nvPr userDrawn="1"/>
        </p:nvSpPr>
        <p:spPr>
          <a:xfrm>
            <a:off x="0" y="0"/>
            <a:ext cx="12192000" cy="6858000"/>
          </a:xfrm>
          <a:prstGeom prst="rect">
            <a:avLst/>
          </a:prstGeom>
          <a:solidFill>
            <a:srgbClr val="001F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cxnSp>
        <p:nvCxnSpPr>
          <p:cNvPr id="7" name="Line orange">
            <a:extLst>
              <a:ext uri="{FF2B5EF4-FFF2-40B4-BE49-F238E27FC236}">
                <a16:creationId xmlns:a16="http://schemas.microsoft.com/office/drawing/2014/main" id="{E151472A-2FD0-A9EC-0D0D-F062C3D4407F}"/>
              </a:ext>
            </a:extLst>
          </p:cNvPr>
          <p:cNvCxnSpPr>
            <a:cxnSpLocks/>
          </p:cNvCxnSpPr>
          <p:nvPr userDrawn="1"/>
        </p:nvCxnSpPr>
        <p:spPr bwMode="gray">
          <a:xfrm flipV="1">
            <a:off x="624299" y="2432297"/>
            <a:ext cx="1054863" cy="1018046"/>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pic>
        <p:nvPicPr>
          <p:cNvPr id="12" name="Logo Akkodis">
            <a:extLst>
              <a:ext uri="{FF2B5EF4-FFF2-40B4-BE49-F238E27FC236}">
                <a16:creationId xmlns:a16="http://schemas.microsoft.com/office/drawing/2014/main" id="{BD24E454-2E7A-E7E5-96D6-3C344F53092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14" name="Res_Num_01">
            <a:extLst>
              <a:ext uri="{FF2B5EF4-FFF2-40B4-BE49-F238E27FC236}">
                <a16:creationId xmlns:a16="http://schemas.microsoft.com/office/drawing/2014/main" id="{9BF73B74-E022-41F4-A2E7-6264BBA57135}"/>
              </a:ext>
            </a:extLst>
          </p:cNvPr>
          <p:cNvSpPr>
            <a:spLocks noGrp="1"/>
          </p:cNvSpPr>
          <p:nvPr>
            <p:ph type="body" sz="quarter" idx="13" hasCustomPrompt="1"/>
          </p:nvPr>
        </p:nvSpPr>
        <p:spPr>
          <a:xfrm>
            <a:off x="295274" y="2319443"/>
            <a:ext cx="873125" cy="432000"/>
          </a:xfrm>
          <a:prstGeom prst="rect">
            <a:avLst/>
          </a:prstGeom>
        </p:spPr>
        <p:txBody>
          <a:bodyPr lIns="0" tIns="0" rIns="0" bIns="0" anchor="ctr"/>
          <a:lstStyle>
            <a:lvl1pPr algn="r">
              <a:defRPr sz="2400">
                <a:solidFill>
                  <a:schemeClr val="bg2"/>
                </a:solidFill>
                <a:latin typeface="+mj-lt"/>
              </a:defRPr>
            </a:lvl1pPr>
          </a:lstStyle>
          <a:p>
            <a:pPr lvl="0"/>
            <a:r>
              <a:rPr lang="fr-FR"/>
              <a:t>#</a:t>
            </a:r>
            <a:endParaRPr lang="en-US"/>
          </a:p>
        </p:txBody>
      </p:sp>
      <p:sp>
        <p:nvSpPr>
          <p:cNvPr id="6" name="Footer - Slide Number">
            <a:extLst>
              <a:ext uri="{FF2B5EF4-FFF2-40B4-BE49-F238E27FC236}">
                <a16:creationId xmlns:a16="http://schemas.microsoft.com/office/drawing/2014/main" id="{FF5F439B-B1C7-ADB9-FEB7-BE50F0E02F32}"/>
              </a:ext>
            </a:extLst>
          </p:cNvPr>
          <p:cNvSpPr txBox="1">
            <a:spLocks/>
          </p:cNvSpPr>
          <p:nvPr userDrawn="1"/>
        </p:nvSpPr>
        <p:spPr>
          <a:xfrm>
            <a:off x="11134725" y="6468746"/>
            <a:ext cx="721920" cy="241300"/>
          </a:xfrm>
          <a:prstGeom prst="rect">
            <a:avLst/>
          </a:prstGeom>
        </p:spPr>
        <p:txBody>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tx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tx1"/>
              </a:solidFill>
              <a:effectLst/>
              <a:uLnTx/>
              <a:uFillTx/>
              <a:latin typeface="Arial"/>
              <a:cs typeface="Arial"/>
            </a:endParaRPr>
          </a:p>
        </p:txBody>
      </p:sp>
      <p:sp>
        <p:nvSpPr>
          <p:cNvPr id="8" name="TXT_@Akkodis">
            <a:extLst>
              <a:ext uri="{FF2B5EF4-FFF2-40B4-BE49-F238E27FC236}">
                <a16:creationId xmlns:a16="http://schemas.microsoft.com/office/drawing/2014/main" id="{E4829A2E-84BF-2B2B-F095-C08CB3FF979F}"/>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rgbClr val="FFFFFF"/>
                </a:solidFill>
                <a:effectLst/>
                <a:uLnTx/>
                <a:uFillTx/>
                <a:latin typeface="Arial"/>
                <a:ea typeface="+mn-ea"/>
                <a:cs typeface="Arial"/>
              </a:rPr>
              <a:t>© Akkodis</a:t>
            </a:r>
            <a:endParaRPr kumimoji="0" lang="en-US" sz="800" b="0" i="0" u="none" strike="noStrike" kern="0" cap="none" spc="0" normalizeH="0" baseline="0">
              <a:ln>
                <a:noFill/>
              </a:ln>
              <a:solidFill>
                <a:srgbClr val="FFFFFF"/>
              </a:solidFill>
              <a:effectLst/>
              <a:uLnTx/>
              <a:uFillTx/>
              <a:latin typeface="Arial"/>
              <a:ea typeface="+mn-ea"/>
              <a:cs typeface="Arial"/>
            </a:endParaRPr>
          </a:p>
        </p:txBody>
      </p:sp>
      <p:sp>
        <p:nvSpPr>
          <p:cNvPr id="13" name="Res_Title_01">
            <a:extLst>
              <a:ext uri="{FF2B5EF4-FFF2-40B4-BE49-F238E27FC236}">
                <a16:creationId xmlns:a16="http://schemas.microsoft.com/office/drawing/2014/main" id="{68580A49-53A2-F24D-40D3-842C7A909338}"/>
              </a:ext>
            </a:extLst>
          </p:cNvPr>
          <p:cNvSpPr>
            <a:spLocks noGrp="1"/>
          </p:cNvSpPr>
          <p:nvPr>
            <p:ph type="body" sz="quarter" idx="12" hasCustomPrompt="1"/>
          </p:nvPr>
        </p:nvSpPr>
        <p:spPr>
          <a:xfrm>
            <a:off x="1262380" y="2930208"/>
            <a:ext cx="8094980" cy="790892"/>
          </a:xfrm>
          <a:prstGeom prst="rect">
            <a:avLst/>
          </a:prstGeom>
        </p:spPr>
        <p:txBody>
          <a:bodyPr lIns="0" tIns="0" rIns="0" bIns="36000" anchor="ctr">
            <a:noAutofit/>
          </a:bodyPr>
          <a:lstStyle>
            <a:lvl1pPr>
              <a:defRPr lang="fr-FR" sz="2800" b="0" kern="1200" dirty="0" smtClean="0">
                <a:solidFill>
                  <a:srgbClr val="FFFFFF"/>
                </a:solidFill>
                <a:latin typeface="Times"/>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pic>
        <p:nvPicPr>
          <p:cNvPr id="2" name="Image 1" descr="Une image contenant Graphique, logo, Police, texte&#10;&#10;Description générée automatiquement">
            <a:extLst>
              <a:ext uri="{FF2B5EF4-FFF2-40B4-BE49-F238E27FC236}">
                <a16:creationId xmlns:a16="http://schemas.microsoft.com/office/drawing/2014/main" id="{8E925045-9C1A-C522-FB0A-5F2590A9C94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335919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par>
                                <p:cTn id="8" presetID="12" presetClass="entr" presetSubtype="2" fill="hold" grpId="0" nodeType="withEffect">
                                  <p:stCondLst>
                                    <p:cond delay="950"/>
                                  </p:stCondLst>
                                  <p:childTnLst>
                                    <p:set>
                                      <p:cBhvr>
                                        <p:cTn id="9" dur="1" fill="hold">
                                          <p:stCondLst>
                                            <p:cond delay="0"/>
                                          </p:stCondLst>
                                        </p:cTn>
                                        <p:tgtEl>
                                          <p:spTgt spid="14">
                                            <p:txEl>
                                              <p:pRg st="0" end="0"/>
                                            </p:txEl>
                                          </p:spTgt>
                                        </p:tgtEl>
                                        <p:attrNameLst>
                                          <p:attrName>style.visibility</p:attrName>
                                        </p:attrNameLst>
                                      </p:cBhvr>
                                      <p:to>
                                        <p:strVal val="visible"/>
                                      </p:to>
                                    </p:set>
                                    <p:anim calcmode="lin" valueType="num">
                                      <p:cBhvr additive="base">
                                        <p:cTn id="10"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left)">
                                      <p:cBhvr>
                                        <p:cTn id="11" dur="500"/>
                                        <p:tgtEl>
                                          <p:spTgt spid="14">
                                            <p:txEl>
                                              <p:pRg st="0" end="0"/>
                                            </p:txEl>
                                          </p:spTgt>
                                        </p:tgtEl>
                                      </p:cBhvr>
                                    </p:animEffect>
                                  </p:childTnLst>
                                </p:cTn>
                              </p:par>
                              <p:par>
                                <p:cTn id="12" presetID="22" presetClass="entr" presetSubtype="8" fill="hold" grpId="0" nodeType="withEffect">
                                  <p:stCondLst>
                                    <p:cond delay="7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7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2" presetClass="entr" presetSubtype="2" fill="hold" nodeType="withEffect">
                  <p:stCondLst>
                    <p:cond delay="9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p:tgtEl>
                          <p:spTgt spid="14"/>
                        </p:tgtEl>
                        <p:attrNameLst>
                          <p:attrName>ppt_x</p:attrName>
                        </p:attrNameLst>
                      </p:cBhvr>
                      <p:tavLst>
                        <p:tav tm="0">
                          <p:val>
                            <p:strVal val="#ppt_x+#ppt_w*1.125000"/>
                          </p:val>
                        </p:tav>
                        <p:tav tm="100000">
                          <p:val>
                            <p:strVal val="#ppt_x"/>
                          </p:val>
                        </p:tav>
                      </p:tavLst>
                    </p:anim>
                    <p:animEffect transition="in" filter="wipe(left)">
                      <p:cBhvr>
                        <p:cTn dur="500"/>
                        <p:tgtEl>
                          <p:spTgt spid="14"/>
                        </p:tgtEl>
                      </p:cBhvr>
                    </p:animEffect>
                  </p:childTnLst>
                </p:cTn>
              </p:par>
            </p:tnLst>
          </p:tmpl>
        </p:tmplLst>
      </p:bldP>
      <p:bldP spid="13" grpId="0" build="p">
        <p:tmplLst>
          <p:tmpl lvl="1">
            <p:tnLst>
              <p:par>
                <p:cTn presetID="22" presetClass="entr" presetSubtype="8"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wipe(left)">
                      <p:cBhvr>
                        <p:cTn dur="750"/>
                        <p:tgtEl>
                          <p:spTgt spid="1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ubtitle and one Paragrah">
    <p:bg>
      <p:bgPr>
        <a:solidFill>
          <a:srgbClr val="000000"/>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E13C70D-AD19-CE47-55D3-3D49A06E377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3540124"/>
            <a:ext cx="12191998" cy="3333749"/>
          </a:xfrm>
          <a:prstGeom prst="rect">
            <a:avLst/>
          </a:prstGeom>
        </p:spPr>
      </p:pic>
      <p:sp>
        <p:nvSpPr>
          <p:cNvPr id="13" name="Fond bleu dyn">
            <a:extLst>
              <a:ext uri="{FF2B5EF4-FFF2-40B4-BE49-F238E27FC236}">
                <a16:creationId xmlns:a16="http://schemas.microsoft.com/office/drawing/2014/main" id="{CC42A56D-92BD-02BC-3CEB-A9CE91479C7B}"/>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p>
        </p:txBody>
      </p:sp>
      <p:sp>
        <p:nvSpPr>
          <p:cNvPr id="3" name="Res_Paraph_01">
            <a:extLst>
              <a:ext uri="{FF2B5EF4-FFF2-40B4-BE49-F238E27FC236}">
                <a16:creationId xmlns:a16="http://schemas.microsoft.com/office/drawing/2014/main" id="{52AF6380-FFD1-6C32-3617-3DDF7F93C330}"/>
              </a:ext>
            </a:extLst>
          </p:cNvPr>
          <p:cNvSpPr>
            <a:spLocks noGrp="1"/>
          </p:cNvSpPr>
          <p:nvPr>
            <p:ph type="body" sz="quarter" idx="32" hasCustomPrompt="1"/>
          </p:nvPr>
        </p:nvSpPr>
        <p:spPr>
          <a:xfrm>
            <a:off x="541867" y="2228851"/>
            <a:ext cx="9880071" cy="3648074"/>
          </a:xfrm>
          <a:prstGeom prst="rect">
            <a:avLst/>
          </a:prstGeom>
        </p:spPr>
        <p:txBody>
          <a:bodyPr>
            <a:noAutofit/>
          </a:bodyPr>
          <a:lstStyle>
            <a:lvl1pPr>
              <a:lnSpc>
                <a:spcPct val="120000"/>
              </a:lnSpc>
              <a:spcBef>
                <a:spcPts val="0"/>
              </a:spcBef>
              <a:spcAft>
                <a:spcPts val="900"/>
              </a:spcAft>
              <a:defRPr sz="1200"/>
            </a:lvl1pPr>
            <a:lvl2pPr>
              <a:defRPr sz="1100"/>
            </a:lvl2pPr>
            <a:lvl3pPr>
              <a:defRPr sz="1100"/>
            </a:lvl3pPr>
            <a:lvl4pPr>
              <a:defRPr sz="1100"/>
            </a:lvl4pPr>
            <a:lvl5pPr>
              <a:defRPr sz="1100"/>
            </a:lvl5pPr>
          </a:lstStyle>
          <a:p>
            <a:pPr lvl="0"/>
            <a:r>
              <a:rPr lang="en-US" noProof="0"/>
              <a:t>Click to add text content</a:t>
            </a:r>
          </a:p>
        </p:txBody>
      </p:sp>
      <p:pic>
        <p:nvPicPr>
          <p:cNvPr id="7" name="Logo Akkodis">
            <a:extLst>
              <a:ext uri="{FF2B5EF4-FFF2-40B4-BE49-F238E27FC236}">
                <a16:creationId xmlns:a16="http://schemas.microsoft.com/office/drawing/2014/main" id="{378EF16D-76FE-1C20-8461-8AC543A1369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6" name="Footer - Slide Number">
            <a:extLst>
              <a:ext uri="{FF2B5EF4-FFF2-40B4-BE49-F238E27FC236}">
                <a16:creationId xmlns:a16="http://schemas.microsoft.com/office/drawing/2014/main" id="{505823C2-8895-B0B0-B033-E224A9BC70BB}"/>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8" name="TXT_@Akkodis">
            <a:extLst>
              <a:ext uri="{FF2B5EF4-FFF2-40B4-BE49-F238E27FC236}">
                <a16:creationId xmlns:a16="http://schemas.microsoft.com/office/drawing/2014/main" id="{9BBB2312-FDD1-6AE0-185E-7D3D624D22AF}"/>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540084" y="1001883"/>
            <a:ext cx="7200000"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US" noProof="0"/>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540084" y="466050"/>
            <a:ext cx="7200000"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US" noProof="0"/>
              <a:t>Click to add Title</a:t>
            </a:r>
          </a:p>
        </p:txBody>
      </p:sp>
      <p:pic>
        <p:nvPicPr>
          <p:cNvPr id="2" name="Image 1" descr="Une image contenant Graphique, logo, Police, texte&#10;&#10;Description générée automatiquement">
            <a:extLst>
              <a:ext uri="{FF2B5EF4-FFF2-40B4-BE49-F238E27FC236}">
                <a16:creationId xmlns:a16="http://schemas.microsoft.com/office/drawing/2014/main" id="{30322DDE-3EF9-5DFC-E8BA-70264E255D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911258017"/>
      </p:ext>
    </p:extLst>
  </p:cSld>
  <p:clrMapOvr>
    <a:masterClrMapping/>
  </p:clrMapOvr>
  <p:transition spd="slow">
    <p:strips dir="rd"/>
  </p:transition>
  <p:extLst>
    <p:ext uri="{DCECCB84-F9BA-43D5-87BE-67443E8EF086}">
      <p15:sldGuideLst xmlns:p15="http://schemas.microsoft.com/office/powerpoint/2012/main">
        <p15:guide id="1" pos="7440">
          <p15:clr>
            <a:srgbClr val="FBAE40"/>
          </p15:clr>
        </p15:guide>
        <p15:guide id="2" orient="horz" pos="3407">
          <p15:clr>
            <a:srgbClr val="FBAE40"/>
          </p15:clr>
        </p15:guide>
        <p15:guide id="3" pos="6565">
          <p15:clr>
            <a:srgbClr val="FBAE40"/>
          </p15:clr>
        </p15:guide>
        <p15:guide id="4" orient="horz" pos="138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one Paragrah">
    <p:bg>
      <p:bgPr>
        <a:solidFill>
          <a:srgbClr val="000000"/>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E13C70D-AD19-CE47-55D3-3D49A06E377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3540124"/>
            <a:ext cx="12191998" cy="3333749"/>
          </a:xfrm>
          <a:prstGeom prst="rect">
            <a:avLst/>
          </a:prstGeom>
        </p:spPr>
      </p:pic>
      <p:sp>
        <p:nvSpPr>
          <p:cNvPr id="13" name="Fond bleu dyn">
            <a:extLst>
              <a:ext uri="{FF2B5EF4-FFF2-40B4-BE49-F238E27FC236}">
                <a16:creationId xmlns:a16="http://schemas.microsoft.com/office/drawing/2014/main" id="{CC42A56D-92BD-02BC-3CEB-A9CE91479C7B}"/>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p>
        </p:txBody>
      </p:sp>
      <p:sp>
        <p:nvSpPr>
          <p:cNvPr id="3" name="Res_Paraph_01">
            <a:extLst>
              <a:ext uri="{FF2B5EF4-FFF2-40B4-BE49-F238E27FC236}">
                <a16:creationId xmlns:a16="http://schemas.microsoft.com/office/drawing/2014/main" id="{52AF6380-FFD1-6C32-3617-3DDF7F93C330}"/>
              </a:ext>
            </a:extLst>
          </p:cNvPr>
          <p:cNvSpPr>
            <a:spLocks noGrp="1"/>
          </p:cNvSpPr>
          <p:nvPr>
            <p:ph type="body" sz="quarter" idx="32" hasCustomPrompt="1"/>
          </p:nvPr>
        </p:nvSpPr>
        <p:spPr>
          <a:xfrm>
            <a:off x="541867" y="2228851"/>
            <a:ext cx="9880071" cy="3648074"/>
          </a:xfrm>
          <a:prstGeom prst="rect">
            <a:avLst/>
          </a:prstGeom>
        </p:spPr>
        <p:txBody>
          <a:bodyPr>
            <a:noAutofit/>
          </a:bodyPr>
          <a:lstStyle>
            <a:lvl1pPr>
              <a:lnSpc>
                <a:spcPct val="120000"/>
              </a:lnSpc>
              <a:spcBef>
                <a:spcPts val="0"/>
              </a:spcBef>
              <a:spcAft>
                <a:spcPts val="900"/>
              </a:spcAft>
              <a:defRPr sz="1200"/>
            </a:lvl1pPr>
            <a:lvl2pPr>
              <a:defRPr sz="1100"/>
            </a:lvl2pPr>
            <a:lvl3pPr>
              <a:defRPr sz="1100"/>
            </a:lvl3pPr>
            <a:lvl4pPr>
              <a:defRPr sz="1100"/>
            </a:lvl4pPr>
            <a:lvl5pPr>
              <a:defRPr sz="1100"/>
            </a:lvl5pPr>
          </a:lstStyle>
          <a:p>
            <a:pPr lvl="0"/>
            <a:r>
              <a:rPr lang="en-US" noProof="0"/>
              <a:t>Click to add text content</a:t>
            </a:r>
          </a:p>
        </p:txBody>
      </p:sp>
      <p:pic>
        <p:nvPicPr>
          <p:cNvPr id="7" name="Logo Akkodis">
            <a:extLst>
              <a:ext uri="{FF2B5EF4-FFF2-40B4-BE49-F238E27FC236}">
                <a16:creationId xmlns:a16="http://schemas.microsoft.com/office/drawing/2014/main" id="{378EF16D-76FE-1C20-8461-8AC543A1369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6" name="Footer - Slide Number">
            <a:extLst>
              <a:ext uri="{FF2B5EF4-FFF2-40B4-BE49-F238E27FC236}">
                <a16:creationId xmlns:a16="http://schemas.microsoft.com/office/drawing/2014/main" id="{505823C2-8895-B0B0-B033-E224A9BC70BB}"/>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8" name="TXT_@Akkodis">
            <a:extLst>
              <a:ext uri="{FF2B5EF4-FFF2-40B4-BE49-F238E27FC236}">
                <a16:creationId xmlns:a16="http://schemas.microsoft.com/office/drawing/2014/main" id="{9BBB2312-FDD1-6AE0-185E-7D3D624D22AF}"/>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540084" y="1001883"/>
            <a:ext cx="7200000"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US" noProof="0"/>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540084" y="466050"/>
            <a:ext cx="7200000"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US" noProof="0"/>
              <a:t>Click to add Title</a:t>
            </a:r>
          </a:p>
        </p:txBody>
      </p:sp>
      <p:pic>
        <p:nvPicPr>
          <p:cNvPr id="2" name="Image 1" descr="Une image contenant Graphique, logo, Police, texte&#10;&#10;Description générée automatiquement">
            <a:extLst>
              <a:ext uri="{FF2B5EF4-FFF2-40B4-BE49-F238E27FC236}">
                <a16:creationId xmlns:a16="http://schemas.microsoft.com/office/drawing/2014/main" id="{30322DDE-3EF9-5DFC-E8BA-70264E255D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2560168924"/>
      </p:ext>
    </p:extLst>
  </p:cSld>
  <p:clrMapOvr>
    <a:masterClrMapping/>
  </p:clrMapOvr>
  <p:transition spd="slow">
    <p:strips dir="rd"/>
  </p:transition>
  <p:extLst>
    <p:ext uri="{DCECCB84-F9BA-43D5-87BE-67443E8EF086}">
      <p15:sldGuideLst xmlns:p15="http://schemas.microsoft.com/office/powerpoint/2012/main">
        <p15:guide id="1" pos="7440" userDrawn="1">
          <p15:clr>
            <a:srgbClr val="FBAE40"/>
          </p15:clr>
        </p15:guide>
        <p15:guide id="2" orient="horz" pos="3407" userDrawn="1">
          <p15:clr>
            <a:srgbClr val="FBAE40"/>
          </p15:clr>
        </p15:guide>
        <p15:guide id="3" pos="6565" userDrawn="1">
          <p15:clr>
            <a:srgbClr val="FBAE40"/>
          </p15:clr>
        </p15:guide>
        <p15:guide id="4" orient="horz" pos="138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imple Title, Subtitle &amp; Content">
    <p:bg>
      <p:bgPr>
        <a:solidFill>
          <a:schemeClr val="tx1"/>
        </a:solidFill>
        <a:effectLst/>
      </p:bgPr>
    </p:bg>
    <p:spTree>
      <p:nvGrpSpPr>
        <p:cNvPr id="1" name=""/>
        <p:cNvGrpSpPr/>
        <p:nvPr/>
      </p:nvGrpSpPr>
      <p:grpSpPr>
        <a:xfrm>
          <a:off x="0" y="0"/>
          <a:ext cx="0" cy="0"/>
          <a:chOff x="0" y="0"/>
          <a:chExt cx="0" cy="0"/>
        </a:xfrm>
      </p:grpSpPr>
      <p:pic>
        <p:nvPicPr>
          <p:cNvPr id="7" name="Logo Akkodis">
            <a:extLst>
              <a:ext uri="{FF2B5EF4-FFF2-40B4-BE49-F238E27FC236}">
                <a16:creationId xmlns:a16="http://schemas.microsoft.com/office/drawing/2014/main" id="{378EF16D-76FE-1C20-8461-8AC543A1369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5" name="Footer - Slide Number">
            <a:extLst>
              <a:ext uri="{FF2B5EF4-FFF2-40B4-BE49-F238E27FC236}">
                <a16:creationId xmlns:a16="http://schemas.microsoft.com/office/drawing/2014/main" id="{89ACAE59-9BAF-5350-7724-6D459E8E747C}"/>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6" name="TXT_@Akkodis">
            <a:extLst>
              <a:ext uri="{FF2B5EF4-FFF2-40B4-BE49-F238E27FC236}">
                <a16:creationId xmlns:a16="http://schemas.microsoft.com/office/drawing/2014/main" id="{95D39243-5C0C-21B5-90C2-2FEFE1995EC1}"/>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4" name="Res_Paraph_01">
            <a:extLst>
              <a:ext uri="{FF2B5EF4-FFF2-40B4-BE49-F238E27FC236}">
                <a16:creationId xmlns:a16="http://schemas.microsoft.com/office/drawing/2014/main" id="{2DD79BD3-9DCB-9AF9-A4DE-DFDBDD787DA1}"/>
              </a:ext>
            </a:extLst>
          </p:cNvPr>
          <p:cNvSpPr>
            <a:spLocks noGrp="1"/>
          </p:cNvSpPr>
          <p:nvPr>
            <p:ph sz="quarter" idx="31"/>
          </p:nvPr>
        </p:nvSpPr>
        <p:spPr>
          <a:xfrm>
            <a:off x="563563" y="2235200"/>
            <a:ext cx="9883775" cy="3657600"/>
          </a:xfrm>
          <a:prstGeom prst="rect">
            <a:avLst/>
          </a:prstGeom>
        </p:spPr>
        <p:txBody>
          <a:bodyPr>
            <a:noAutofit/>
          </a:bodyPr>
          <a:lstStyle>
            <a:lvl1pPr>
              <a:lnSpc>
                <a:spcPct val="120000"/>
              </a:lnSpc>
              <a:spcBef>
                <a:spcPts val="0"/>
              </a:spcBef>
              <a:spcAft>
                <a:spcPts val="900"/>
              </a:spcAft>
              <a:defRPr sz="1200"/>
            </a:lvl1pPr>
            <a:lvl2pPr>
              <a:lnSpc>
                <a:spcPct val="120000"/>
              </a:lnSpc>
              <a:spcBef>
                <a:spcPts val="0"/>
              </a:spcBef>
              <a:spcAft>
                <a:spcPts val="900"/>
              </a:spcAft>
              <a:defRPr sz="1200"/>
            </a:lvl2pPr>
            <a:lvl3pPr>
              <a:lnSpc>
                <a:spcPct val="120000"/>
              </a:lnSpc>
              <a:spcBef>
                <a:spcPts val="0"/>
              </a:spcBef>
              <a:spcAft>
                <a:spcPts val="900"/>
              </a:spcAft>
              <a:defRPr sz="1200"/>
            </a:lvl3pPr>
            <a:lvl4pPr>
              <a:lnSpc>
                <a:spcPct val="120000"/>
              </a:lnSpc>
              <a:spcBef>
                <a:spcPts val="0"/>
              </a:spcBef>
              <a:spcAft>
                <a:spcPts val="900"/>
              </a:spcAft>
              <a:defRPr sz="1200"/>
            </a:lvl4pPr>
            <a:lvl5pPr>
              <a:lnSpc>
                <a:spcPct val="120000"/>
              </a:lnSpc>
              <a:spcBef>
                <a:spcPts val="0"/>
              </a:spcBef>
              <a:spcAft>
                <a:spcPts val="900"/>
              </a:spcAft>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540084" y="1001883"/>
            <a:ext cx="7200000"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US" noProof="0"/>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540084" y="466050"/>
            <a:ext cx="7200000"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US" noProof="0"/>
              <a:t>Click to add Title</a:t>
            </a:r>
          </a:p>
        </p:txBody>
      </p:sp>
      <p:pic>
        <p:nvPicPr>
          <p:cNvPr id="2" name="Image 1" descr="Une image contenant Graphique, logo, Police, texte&#10;&#10;Description générée automatiquement">
            <a:extLst>
              <a:ext uri="{FF2B5EF4-FFF2-40B4-BE49-F238E27FC236}">
                <a16:creationId xmlns:a16="http://schemas.microsoft.com/office/drawing/2014/main" id="{5E305ED9-A091-2477-9C18-F02DC5BC054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1544716566"/>
      </p:ext>
    </p:extLst>
  </p:cSld>
  <p:clrMapOvr>
    <a:masterClrMapping/>
  </p:clrMapOvr>
  <p:transition spd="slow">
    <p:strips dir="rd"/>
  </p:transition>
  <p:extLst>
    <p:ext uri="{DCECCB84-F9BA-43D5-87BE-67443E8EF086}">
      <p15:sldGuideLst xmlns:p15="http://schemas.microsoft.com/office/powerpoint/2012/main">
        <p15:guide id="1" pos="7440" userDrawn="1">
          <p15:clr>
            <a:srgbClr val="FBAE40"/>
          </p15:clr>
        </p15:guide>
        <p15:guide id="2" orient="horz" pos="3407" userDrawn="1">
          <p15:clr>
            <a:srgbClr val="FBAE40"/>
          </p15:clr>
        </p15:guide>
        <p15:guide id="3" pos="6565" userDrawn="1">
          <p15:clr>
            <a:srgbClr val="FBAE40"/>
          </p15:clr>
        </p15:guide>
        <p15:guide id="4" pos="33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entered Text Box">
    <p:bg>
      <p:bgPr>
        <a:solidFill>
          <a:schemeClr val="tx1"/>
        </a:solidFill>
        <a:effectLst/>
      </p:bgPr>
    </p:bg>
    <p:spTree>
      <p:nvGrpSpPr>
        <p:cNvPr id="1" name=""/>
        <p:cNvGrpSpPr/>
        <p:nvPr/>
      </p:nvGrpSpPr>
      <p:grpSpPr>
        <a:xfrm>
          <a:off x="0" y="0"/>
          <a:ext cx="0" cy="0"/>
          <a:chOff x="0" y="0"/>
          <a:chExt cx="0" cy="0"/>
        </a:xfrm>
      </p:grpSpPr>
      <p:pic>
        <p:nvPicPr>
          <p:cNvPr id="50" name="IMG_Back">
            <a:extLst>
              <a:ext uri="{FF2B5EF4-FFF2-40B4-BE49-F238E27FC236}">
                <a16:creationId xmlns:a16="http://schemas.microsoft.com/office/drawing/2014/main" id="{8B56BC59-3772-DC01-801D-F6F0DE61106F}"/>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 name="Fond bleu dyn">
            <a:extLst>
              <a:ext uri="{FF2B5EF4-FFF2-40B4-BE49-F238E27FC236}">
                <a16:creationId xmlns:a16="http://schemas.microsoft.com/office/drawing/2014/main" id="{689AEDE6-C99D-3156-CFA1-879FA03935BA}"/>
              </a:ext>
            </a:extLst>
          </p:cNvPr>
          <p:cNvSpPr/>
          <p:nvPr userDrawn="1"/>
        </p:nvSpPr>
        <p:spPr>
          <a:xfrm>
            <a:off x="0" y="0"/>
            <a:ext cx="12192000" cy="6858000"/>
          </a:xfrm>
          <a:prstGeom prst="rect">
            <a:avLst/>
          </a:prstGeom>
          <a:solidFill>
            <a:srgbClr val="001F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p>
        </p:txBody>
      </p:sp>
      <p:pic>
        <p:nvPicPr>
          <p:cNvPr id="18" name="Logo Akkodis">
            <a:extLst>
              <a:ext uri="{FF2B5EF4-FFF2-40B4-BE49-F238E27FC236}">
                <a16:creationId xmlns:a16="http://schemas.microsoft.com/office/drawing/2014/main" id="{BC1AF7FB-45C4-8EF4-14A8-FD32D23CB78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20" name="Rectangle : avec coin rogné 19">
            <a:extLst>
              <a:ext uri="{FF2B5EF4-FFF2-40B4-BE49-F238E27FC236}">
                <a16:creationId xmlns:a16="http://schemas.microsoft.com/office/drawing/2014/main" id="{C29CC887-0FCD-3403-5737-82659F7E5004}"/>
              </a:ext>
            </a:extLst>
          </p:cNvPr>
          <p:cNvSpPr/>
          <p:nvPr userDrawn="1"/>
        </p:nvSpPr>
        <p:spPr bwMode="gray">
          <a:xfrm rot="5400000">
            <a:off x="3733006" y="-912416"/>
            <a:ext cx="4725989" cy="8719347"/>
          </a:xfrm>
          <a:prstGeom prst="snip1Rect">
            <a:avLst>
              <a:gd name="adj" fmla="val 14450"/>
            </a:avLst>
          </a:prstGeom>
          <a:solidFill>
            <a:srgbClr val="001F33">
              <a:alpha val="8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err="1">
              <a:solidFill>
                <a:schemeClr val="tx1"/>
              </a:solidFill>
            </a:endParaRPr>
          </a:p>
        </p:txBody>
      </p:sp>
      <p:sp>
        <p:nvSpPr>
          <p:cNvPr id="5" name="Footer - Slide Number">
            <a:extLst>
              <a:ext uri="{FF2B5EF4-FFF2-40B4-BE49-F238E27FC236}">
                <a16:creationId xmlns:a16="http://schemas.microsoft.com/office/drawing/2014/main" id="{2C981BF6-5820-94BD-234B-646D1DE8F2C7}"/>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6" name="TXT_@Akkodis">
            <a:extLst>
              <a:ext uri="{FF2B5EF4-FFF2-40B4-BE49-F238E27FC236}">
                <a16:creationId xmlns:a16="http://schemas.microsoft.com/office/drawing/2014/main" id="{DD3416CB-1929-EB56-4577-718E8F74A456}"/>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52" name="Res_Paraph_01">
            <a:extLst>
              <a:ext uri="{FF2B5EF4-FFF2-40B4-BE49-F238E27FC236}">
                <a16:creationId xmlns:a16="http://schemas.microsoft.com/office/drawing/2014/main" id="{7CFF6FC7-ED9A-63DB-22D9-ACA661B456F1}"/>
              </a:ext>
            </a:extLst>
          </p:cNvPr>
          <p:cNvSpPr>
            <a:spLocks noGrp="1"/>
          </p:cNvSpPr>
          <p:nvPr>
            <p:ph type="body" sz="quarter" idx="31" hasCustomPrompt="1"/>
          </p:nvPr>
        </p:nvSpPr>
        <p:spPr>
          <a:xfrm>
            <a:off x="2258952" y="3469140"/>
            <a:ext cx="7217174" cy="1343025"/>
          </a:xfrm>
          <a:prstGeom prst="rect">
            <a:avLst/>
          </a:prstGeom>
        </p:spPr>
        <p:txBody>
          <a:bodyPr>
            <a:noAutofit/>
          </a:bodyPr>
          <a:lstStyle>
            <a:lvl1pPr>
              <a:defRPr sz="1200"/>
            </a:lvl1pPr>
            <a:lvl2pPr>
              <a:defRPr sz="1100"/>
            </a:lvl2pPr>
            <a:lvl3pPr>
              <a:defRPr sz="1100"/>
            </a:lvl3pPr>
            <a:lvl4pPr>
              <a:defRPr sz="1100"/>
            </a:lvl4pPr>
            <a:lvl5pPr>
              <a:defRPr sz="1100"/>
            </a:lvl5pPr>
          </a:lstStyle>
          <a:p>
            <a:pPr lvl="0"/>
            <a:r>
              <a:rPr lang="fr-FR"/>
              <a:t>Click to </a:t>
            </a:r>
            <a:r>
              <a:rPr lang="fr-FR" err="1"/>
              <a:t>add</a:t>
            </a:r>
            <a:r>
              <a:rPr lang="fr-FR"/>
              <a:t> </a:t>
            </a:r>
            <a:r>
              <a:rPr lang="fr-FR" err="1"/>
              <a:t>text</a:t>
            </a:r>
            <a:r>
              <a:rPr lang="fr-FR"/>
              <a:t> content</a:t>
            </a:r>
            <a:endParaRPr lang="en-US"/>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2258953" y="2379485"/>
            <a:ext cx="3837048" cy="661030"/>
          </a:xfrm>
          <a:prstGeom prst="rect">
            <a:avLst/>
          </a:prstGeom>
        </p:spPr>
        <p:txBody>
          <a:bodyPr wrap="square">
            <a:noAutofit/>
          </a:bodyPr>
          <a:lstStyle>
            <a:lvl1pPr>
              <a:lnSpc>
                <a:spcPct val="100000"/>
              </a:lnSpc>
              <a:spcBef>
                <a:spcPts val="0"/>
              </a:spcBef>
              <a:defRPr sz="1200" baseline="0">
                <a:solidFill>
                  <a:schemeClr val="tx2"/>
                </a:solidFill>
                <a:latin typeface="+mn-lt"/>
              </a:defRPr>
            </a:lvl1pPr>
          </a:lstStyle>
          <a:p>
            <a:pPr lvl="0"/>
            <a:r>
              <a:rPr lang="en-GB"/>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2258952" y="1700777"/>
            <a:ext cx="6698915" cy="530113"/>
          </a:xfrm>
          <a:prstGeom prst="rect">
            <a:avLst/>
          </a:prstGeom>
        </p:spPr>
        <p:txBody>
          <a:bodyPr>
            <a:noAutofit/>
          </a:bodyPr>
          <a:lstStyle>
            <a:lvl1pPr>
              <a:lnSpc>
                <a:spcPct val="100000"/>
              </a:lnSpc>
              <a:spcBef>
                <a:spcPts val="0"/>
              </a:spcBef>
              <a:defRPr sz="2800" baseline="0">
                <a:solidFill>
                  <a:schemeClr val="tx2"/>
                </a:solidFill>
                <a:latin typeface="+mj-lt"/>
              </a:defRPr>
            </a:lvl1pPr>
          </a:lstStyle>
          <a:p>
            <a:pPr lvl="0"/>
            <a:r>
              <a:rPr lang="en-GB"/>
              <a:t>Click to add Title</a:t>
            </a:r>
          </a:p>
        </p:txBody>
      </p:sp>
      <p:pic>
        <p:nvPicPr>
          <p:cNvPr id="3" name="Image 2" descr="Une image contenant Graphique, logo, Police, texte&#10;&#10;Description générée automatiquement">
            <a:extLst>
              <a:ext uri="{FF2B5EF4-FFF2-40B4-BE49-F238E27FC236}">
                <a16:creationId xmlns:a16="http://schemas.microsoft.com/office/drawing/2014/main" id="{B2E925B9-7EAF-9314-93BF-AD0C84DF752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294154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1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entered Text Box 2">
    <p:bg>
      <p:bgPr>
        <a:solidFill>
          <a:schemeClr val="tx1"/>
        </a:solidFill>
        <a:effectLst/>
      </p:bgPr>
    </p:bg>
    <p:spTree>
      <p:nvGrpSpPr>
        <p:cNvPr id="1" name=""/>
        <p:cNvGrpSpPr/>
        <p:nvPr/>
      </p:nvGrpSpPr>
      <p:grpSpPr>
        <a:xfrm>
          <a:off x="0" y="0"/>
          <a:ext cx="0" cy="0"/>
          <a:chOff x="0" y="0"/>
          <a:chExt cx="0" cy="0"/>
        </a:xfrm>
      </p:grpSpPr>
      <p:pic>
        <p:nvPicPr>
          <p:cNvPr id="50" name="IMG_Back">
            <a:extLst>
              <a:ext uri="{FF2B5EF4-FFF2-40B4-BE49-F238E27FC236}">
                <a16:creationId xmlns:a16="http://schemas.microsoft.com/office/drawing/2014/main" id="{8B56BC59-3772-DC01-801D-F6F0DE61106F}"/>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2" name="Fond bleu dyn">
            <a:extLst>
              <a:ext uri="{FF2B5EF4-FFF2-40B4-BE49-F238E27FC236}">
                <a16:creationId xmlns:a16="http://schemas.microsoft.com/office/drawing/2014/main" id="{689AEDE6-C99D-3156-CFA1-879FA03935BA}"/>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p>
        </p:txBody>
      </p:sp>
      <p:pic>
        <p:nvPicPr>
          <p:cNvPr id="18" name="Logo Akkodis">
            <a:extLst>
              <a:ext uri="{FF2B5EF4-FFF2-40B4-BE49-F238E27FC236}">
                <a16:creationId xmlns:a16="http://schemas.microsoft.com/office/drawing/2014/main" id="{BC1AF7FB-45C4-8EF4-14A8-FD32D23CB78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3" name="Oval 36">
            <a:extLst>
              <a:ext uri="{FF2B5EF4-FFF2-40B4-BE49-F238E27FC236}">
                <a16:creationId xmlns:a16="http://schemas.microsoft.com/office/drawing/2014/main" id="{1DCD95AF-F054-A673-E93B-BACD3BE8F5D6}"/>
              </a:ext>
            </a:extLst>
          </p:cNvPr>
          <p:cNvSpPr>
            <a:spLocks/>
          </p:cNvSpPr>
          <p:nvPr userDrawn="1"/>
        </p:nvSpPr>
        <p:spPr>
          <a:xfrm flipH="1">
            <a:off x="1838309" y="946851"/>
            <a:ext cx="2079164" cy="2079164"/>
          </a:xfrm>
          <a:prstGeom prst="snip1Rect">
            <a:avLst/>
          </a:prstGeom>
          <a:noFill/>
          <a:ln>
            <a:gradFill flip="none" rotWithShape="1">
              <a:gsLst>
                <a:gs pos="0">
                  <a:srgbClr val="FFB81C"/>
                </a:gs>
                <a:gs pos="26000">
                  <a:srgbClr val="FFB81C"/>
                </a:gs>
                <a:gs pos="39000">
                  <a:srgbClr val="001F33">
                    <a:alpha val="0"/>
                  </a:srgbClr>
                </a:gs>
              </a:gsLst>
              <a:lin ang="81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nb-NO"/>
          </a:p>
        </p:txBody>
      </p:sp>
      <p:sp>
        <p:nvSpPr>
          <p:cNvPr id="6" name="Footer - Slide Number">
            <a:extLst>
              <a:ext uri="{FF2B5EF4-FFF2-40B4-BE49-F238E27FC236}">
                <a16:creationId xmlns:a16="http://schemas.microsoft.com/office/drawing/2014/main" id="{258B3C97-9374-C430-5ECE-F2CFF131B0EC}"/>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7" name="TXT_@Akkodis">
            <a:extLst>
              <a:ext uri="{FF2B5EF4-FFF2-40B4-BE49-F238E27FC236}">
                <a16:creationId xmlns:a16="http://schemas.microsoft.com/office/drawing/2014/main" id="{5227FFDE-8932-BA29-B7F6-35D9B6DDACBB}"/>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52" name="Res_Paraph_01">
            <a:extLst>
              <a:ext uri="{FF2B5EF4-FFF2-40B4-BE49-F238E27FC236}">
                <a16:creationId xmlns:a16="http://schemas.microsoft.com/office/drawing/2014/main" id="{7CFF6FC7-ED9A-63DB-22D9-ACA661B456F1}"/>
              </a:ext>
            </a:extLst>
          </p:cNvPr>
          <p:cNvSpPr>
            <a:spLocks noGrp="1"/>
          </p:cNvSpPr>
          <p:nvPr>
            <p:ph type="body" sz="quarter" idx="31" hasCustomPrompt="1"/>
          </p:nvPr>
        </p:nvSpPr>
        <p:spPr>
          <a:xfrm>
            <a:off x="2769698" y="3469140"/>
            <a:ext cx="7217174" cy="1343025"/>
          </a:xfrm>
          <a:prstGeom prst="rect">
            <a:avLst/>
          </a:prstGeom>
        </p:spPr>
        <p:txBody>
          <a:bodyPr>
            <a:noAutofit/>
          </a:bodyPr>
          <a:lstStyle>
            <a:lvl1pPr>
              <a:defRPr sz="1200"/>
            </a:lvl1pPr>
            <a:lvl2pPr>
              <a:defRPr sz="1100"/>
            </a:lvl2pPr>
            <a:lvl3pPr>
              <a:defRPr sz="1100"/>
            </a:lvl3pPr>
            <a:lvl4pPr>
              <a:defRPr sz="1100"/>
            </a:lvl4pPr>
            <a:lvl5pPr>
              <a:defRPr sz="1100"/>
            </a:lvl5pPr>
          </a:lstStyle>
          <a:p>
            <a:pPr lvl="0"/>
            <a:r>
              <a:rPr lang="fr-FR"/>
              <a:t>Click to </a:t>
            </a:r>
            <a:r>
              <a:rPr lang="fr-FR" err="1"/>
              <a:t>add</a:t>
            </a:r>
            <a:r>
              <a:rPr lang="fr-FR"/>
              <a:t> </a:t>
            </a:r>
            <a:r>
              <a:rPr lang="fr-FR" err="1"/>
              <a:t>text</a:t>
            </a:r>
            <a:r>
              <a:rPr lang="fr-FR"/>
              <a:t> content</a:t>
            </a:r>
            <a:endParaRPr lang="en-US"/>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2769698" y="2379485"/>
            <a:ext cx="6480000" cy="378229"/>
          </a:xfrm>
          <a:prstGeom prst="rect">
            <a:avLst/>
          </a:prstGeom>
        </p:spPr>
        <p:txBody>
          <a:bodyPr wrap="square">
            <a:noAutofit/>
          </a:bodyPr>
          <a:lstStyle>
            <a:lvl1pPr>
              <a:lnSpc>
                <a:spcPct val="100000"/>
              </a:lnSpc>
              <a:spcBef>
                <a:spcPts val="0"/>
              </a:spcBef>
              <a:defRPr sz="1200" baseline="0">
                <a:solidFill>
                  <a:schemeClr val="tx2"/>
                </a:solidFill>
                <a:latin typeface="+mn-lt"/>
              </a:defRPr>
            </a:lvl1pPr>
          </a:lstStyle>
          <a:p>
            <a:pPr lvl="0"/>
            <a:r>
              <a:rPr lang="en-GB"/>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2769698" y="1700777"/>
            <a:ext cx="6480000" cy="530113"/>
          </a:xfrm>
          <a:prstGeom prst="rect">
            <a:avLst/>
          </a:prstGeom>
        </p:spPr>
        <p:txBody>
          <a:bodyPr>
            <a:noAutofit/>
          </a:bodyPr>
          <a:lstStyle>
            <a:lvl1pPr>
              <a:lnSpc>
                <a:spcPct val="100000"/>
              </a:lnSpc>
              <a:spcBef>
                <a:spcPts val="0"/>
              </a:spcBef>
              <a:defRPr sz="2800" baseline="0">
                <a:solidFill>
                  <a:schemeClr val="bg1"/>
                </a:solidFill>
                <a:latin typeface="+mj-lt"/>
              </a:defRPr>
            </a:lvl1pPr>
          </a:lstStyle>
          <a:p>
            <a:pPr lvl="0"/>
            <a:r>
              <a:rPr lang="en-GB"/>
              <a:t>Click to add Title</a:t>
            </a:r>
          </a:p>
        </p:txBody>
      </p:sp>
      <p:pic>
        <p:nvPicPr>
          <p:cNvPr id="4" name="Image 3" descr="Une image contenant Graphique, logo, Police, texte&#10;&#10;Description générée automatiquement">
            <a:extLst>
              <a:ext uri="{FF2B5EF4-FFF2-40B4-BE49-F238E27FC236}">
                <a16:creationId xmlns:a16="http://schemas.microsoft.com/office/drawing/2014/main" id="{84D2C5FD-1B46-244B-2D8A-F246FF490AD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285198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1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imple texte centered">
    <p:bg>
      <p:bgPr>
        <a:solidFill>
          <a:schemeClr val="tx1"/>
        </a:solidFill>
        <a:effectLst/>
      </p:bgPr>
    </p:bg>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8B56BC59-3772-DC01-801D-F6F0DE61106F}"/>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1" y="0"/>
            <a:ext cx="12191998" cy="6857999"/>
          </a:xfrm>
          <a:prstGeom prst="rect">
            <a:avLst/>
          </a:prstGeom>
        </p:spPr>
      </p:pic>
      <p:sp>
        <p:nvSpPr>
          <p:cNvPr id="6" name="Fond bleu dyn">
            <a:extLst>
              <a:ext uri="{FF2B5EF4-FFF2-40B4-BE49-F238E27FC236}">
                <a16:creationId xmlns:a16="http://schemas.microsoft.com/office/drawing/2014/main" id="{CEC328B8-60A6-6CDC-8E8C-3175A7A33058}"/>
              </a:ext>
            </a:extLst>
          </p:cNvPr>
          <p:cNvSpPr/>
          <p:nvPr userDrawn="1"/>
        </p:nvSpPr>
        <p:spPr>
          <a:xfrm>
            <a:off x="0" y="0"/>
            <a:ext cx="12192000" cy="6858000"/>
          </a:xfrm>
          <a:prstGeom prst="rect">
            <a:avLst/>
          </a:prstGeom>
          <a:solidFill>
            <a:srgbClr val="001F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p>
        </p:txBody>
      </p:sp>
      <p:pic>
        <p:nvPicPr>
          <p:cNvPr id="18" name="Logo Akkodis">
            <a:extLst>
              <a:ext uri="{FF2B5EF4-FFF2-40B4-BE49-F238E27FC236}">
                <a16:creationId xmlns:a16="http://schemas.microsoft.com/office/drawing/2014/main" id="{BC1AF7FB-45C4-8EF4-14A8-FD32D23CB78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7" name="Footer - Slide Number">
            <a:extLst>
              <a:ext uri="{FF2B5EF4-FFF2-40B4-BE49-F238E27FC236}">
                <a16:creationId xmlns:a16="http://schemas.microsoft.com/office/drawing/2014/main" id="{71AC61A0-BFA6-9570-6BB9-3D0F9F747D06}"/>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8" name="TXT_@Akkodis">
            <a:extLst>
              <a:ext uri="{FF2B5EF4-FFF2-40B4-BE49-F238E27FC236}">
                <a16:creationId xmlns:a16="http://schemas.microsoft.com/office/drawing/2014/main" id="{924615FC-4882-6A3F-E0C5-F102F626F244}"/>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4" name="Res_SubTitle 02">
            <a:extLst>
              <a:ext uri="{FF2B5EF4-FFF2-40B4-BE49-F238E27FC236}">
                <a16:creationId xmlns:a16="http://schemas.microsoft.com/office/drawing/2014/main" id="{66520AC8-25CB-CB99-610F-E3C3C6A10F50}"/>
              </a:ext>
            </a:extLst>
          </p:cNvPr>
          <p:cNvSpPr>
            <a:spLocks noGrp="1"/>
          </p:cNvSpPr>
          <p:nvPr>
            <p:ph type="body" sz="quarter" idx="31" hasCustomPrompt="1"/>
          </p:nvPr>
        </p:nvSpPr>
        <p:spPr>
          <a:xfrm>
            <a:off x="544488" y="1905350"/>
            <a:ext cx="9000000" cy="504000"/>
          </a:xfrm>
          <a:prstGeom prst="rect">
            <a:avLst/>
          </a:prstGeom>
        </p:spPr>
        <p:txBody>
          <a:bodyPr wrap="square" anchor="ctr">
            <a:noAutofit/>
          </a:bodyPr>
          <a:lstStyle>
            <a:lvl1pPr algn="l">
              <a:lnSpc>
                <a:spcPts val="2400"/>
              </a:lnSpc>
              <a:spcBef>
                <a:spcPts val="0"/>
              </a:spcBef>
              <a:defRPr lang="en-GB" sz="2400" kern="1200" dirty="0" smtClean="0">
                <a:solidFill>
                  <a:schemeClr val="bg2"/>
                </a:solidFill>
                <a:latin typeface="Times New Roman" panose="02020603050405020304" pitchFamily="18" charset="0"/>
                <a:ea typeface="+mn-ea"/>
                <a:cs typeface="Times New Roman" panose="02020603050405020304" pitchFamily="18" charset="0"/>
              </a:defRPr>
            </a:lvl1pPr>
          </a:lstStyle>
          <a:p>
            <a:pPr lvl="0"/>
            <a:r>
              <a:rPr lang="en-GB"/>
              <a:t>Click to add Subtitle </a:t>
            </a:r>
          </a:p>
        </p:txBody>
      </p:sp>
      <p:sp>
        <p:nvSpPr>
          <p:cNvPr id="5" name="Res_Paraph_01">
            <a:extLst>
              <a:ext uri="{FF2B5EF4-FFF2-40B4-BE49-F238E27FC236}">
                <a16:creationId xmlns:a16="http://schemas.microsoft.com/office/drawing/2014/main" id="{BEF16243-6512-1EA1-E9A6-6B5BC6A4AB89}"/>
              </a:ext>
            </a:extLst>
          </p:cNvPr>
          <p:cNvSpPr>
            <a:spLocks noGrp="1"/>
          </p:cNvSpPr>
          <p:nvPr>
            <p:ph type="body" sz="quarter" idx="32" hasCustomPrompt="1"/>
          </p:nvPr>
        </p:nvSpPr>
        <p:spPr>
          <a:xfrm>
            <a:off x="533399" y="2726267"/>
            <a:ext cx="9898063" cy="3204633"/>
          </a:xfrm>
          <a:prstGeom prst="rect">
            <a:avLst/>
          </a:prstGeom>
        </p:spPr>
        <p:txBody>
          <a:bodyPr>
            <a:noAutofit/>
          </a:bodyPr>
          <a:lstStyle>
            <a:lvl1pPr>
              <a:lnSpc>
                <a:spcPct val="120000"/>
              </a:lnSpc>
              <a:spcBef>
                <a:spcPts val="0"/>
              </a:spcBef>
              <a:spcAft>
                <a:spcPts val="900"/>
              </a:spcAft>
              <a:defRPr sz="1200"/>
            </a:lvl1pPr>
            <a:lvl2pPr>
              <a:defRPr sz="1100"/>
            </a:lvl2pPr>
            <a:lvl3pPr>
              <a:defRPr sz="1100"/>
            </a:lvl3pPr>
            <a:lvl4pPr>
              <a:defRPr sz="1100"/>
            </a:lvl4pPr>
            <a:lvl5pPr>
              <a:defRPr sz="1100"/>
            </a:lvl5pPr>
          </a:lstStyle>
          <a:p>
            <a:pPr lvl="0"/>
            <a:r>
              <a:rPr lang="fr-FR"/>
              <a:t>Click to </a:t>
            </a:r>
            <a:r>
              <a:rPr lang="fr-FR" err="1"/>
              <a:t>add</a:t>
            </a:r>
            <a:r>
              <a:rPr lang="fr-FR"/>
              <a:t> </a:t>
            </a:r>
            <a:r>
              <a:rPr lang="fr-FR" err="1"/>
              <a:t>text</a:t>
            </a:r>
            <a:r>
              <a:rPr lang="fr-FR"/>
              <a:t> content</a:t>
            </a:r>
            <a:endParaRPr lang="en-US"/>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540085" y="1002245"/>
            <a:ext cx="9000000"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GB"/>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540085" y="466412"/>
            <a:ext cx="9000000"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GB"/>
              <a:t>Click to add Title</a:t>
            </a:r>
          </a:p>
        </p:txBody>
      </p:sp>
      <p:pic>
        <p:nvPicPr>
          <p:cNvPr id="2" name="Image 1" descr="Une image contenant Graphique, logo, Police, texte&#10;&#10;Description générée automatiquement">
            <a:extLst>
              <a:ext uri="{FF2B5EF4-FFF2-40B4-BE49-F238E27FC236}">
                <a16:creationId xmlns:a16="http://schemas.microsoft.com/office/drawing/2014/main" id="{15448193-6C6E-8304-A4AA-66696542A5D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2935727249"/>
      </p:ext>
    </p:extLst>
  </p:cSld>
  <p:clrMapOvr>
    <a:masterClrMapping/>
  </p:clrMapOvr>
  <p:transition spd="slow">
    <p:strips dir="rd"/>
  </p:transition>
  <p:extLst>
    <p:ext uri="{DCECCB84-F9BA-43D5-87BE-67443E8EF086}">
      <p15:sldGuideLst xmlns:p15="http://schemas.microsoft.com/office/powerpoint/2012/main">
        <p15:guide id="1" pos="7435" userDrawn="1">
          <p15:clr>
            <a:srgbClr val="FBAE40"/>
          </p15:clr>
        </p15:guide>
        <p15:guide id="2" pos="657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ye Akkodis">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E5CD8FD-406C-67B1-8FA1-6EBE54A372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Mask Dark">
            <a:extLst>
              <a:ext uri="{FF2B5EF4-FFF2-40B4-BE49-F238E27FC236}">
                <a16:creationId xmlns:a16="http://schemas.microsoft.com/office/drawing/2014/main" id="{8A71B64B-76C3-2E57-B442-71A9199A2253}"/>
              </a:ext>
            </a:extLst>
          </p:cNvPr>
          <p:cNvSpPr/>
          <p:nvPr userDrawn="1"/>
        </p:nvSpPr>
        <p:spPr>
          <a:xfrm>
            <a:off x="0" y="0"/>
            <a:ext cx="12192000" cy="6858000"/>
          </a:xfrm>
          <a:prstGeom prst="rect">
            <a:avLst/>
          </a:prstGeom>
          <a:solidFill>
            <a:srgbClr val="00000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Mask Dark_dyn">
            <a:extLst>
              <a:ext uri="{FF2B5EF4-FFF2-40B4-BE49-F238E27FC236}">
                <a16:creationId xmlns:a16="http://schemas.microsoft.com/office/drawing/2014/main" id="{6190C74A-BD32-C6AB-3036-1BBC3975AC00}"/>
              </a:ext>
            </a:extLst>
          </p:cNvPr>
          <p:cNvSpPr/>
          <p:nvPr userDrawn="1"/>
        </p:nvSpPr>
        <p:spPr>
          <a:xfrm>
            <a:off x="0" y="0"/>
            <a:ext cx="12192000" cy="6858000"/>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6" name="Logo Akkodis">
            <a:extLst>
              <a:ext uri="{FF2B5EF4-FFF2-40B4-BE49-F238E27FC236}">
                <a16:creationId xmlns:a16="http://schemas.microsoft.com/office/drawing/2014/main" id="{B597EADC-1A5A-8C33-D36E-1C2DEF3C2EAD}"/>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3874342" y="2527408"/>
            <a:ext cx="4877588" cy="678461"/>
          </a:xfrm>
          <a:prstGeom prst="rect">
            <a:avLst/>
          </a:prstGeom>
        </p:spPr>
      </p:pic>
      <p:pic>
        <p:nvPicPr>
          <p:cNvPr id="7" name="IMG_End">
            <a:extLst>
              <a:ext uri="{FF2B5EF4-FFF2-40B4-BE49-F238E27FC236}">
                <a16:creationId xmlns:a16="http://schemas.microsoft.com/office/drawing/2014/main" id="{694594A6-2F78-CC0E-FB49-FD6B3D8E217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0"/>
            <a:ext cx="12191999" cy="6858000"/>
          </a:xfrm>
          <a:prstGeom prst="rect">
            <a:avLst/>
          </a:prstGeom>
        </p:spPr>
      </p:pic>
      <p:cxnSp>
        <p:nvCxnSpPr>
          <p:cNvPr id="8" name="Line orange">
            <a:extLst>
              <a:ext uri="{FF2B5EF4-FFF2-40B4-BE49-F238E27FC236}">
                <a16:creationId xmlns:a16="http://schemas.microsoft.com/office/drawing/2014/main" id="{73445296-5239-655B-DA67-43FBD3B58FCD}"/>
              </a:ext>
            </a:extLst>
          </p:cNvPr>
          <p:cNvCxnSpPr>
            <a:cxnSpLocks/>
          </p:cNvCxnSpPr>
          <p:nvPr userDrawn="1"/>
        </p:nvCxnSpPr>
        <p:spPr bwMode="gray">
          <a:xfrm flipV="1">
            <a:off x="490949" y="2456440"/>
            <a:ext cx="1054863" cy="1018046"/>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0" name="Line Date">
            <a:extLst>
              <a:ext uri="{FF2B5EF4-FFF2-40B4-BE49-F238E27FC236}">
                <a16:creationId xmlns:a16="http://schemas.microsoft.com/office/drawing/2014/main" id="{CBAE8B74-DA79-E4CF-DE1D-11F8017F07D3}"/>
              </a:ext>
            </a:extLst>
          </p:cNvPr>
          <p:cNvCxnSpPr>
            <a:cxnSpLocks/>
          </p:cNvCxnSpPr>
          <p:nvPr userDrawn="1"/>
        </p:nvCxnSpPr>
        <p:spPr bwMode="gray">
          <a:xfrm flipV="1">
            <a:off x="1100979" y="5393125"/>
            <a:ext cx="0" cy="216000"/>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2" name="Res_Date">
            <a:extLst>
              <a:ext uri="{FF2B5EF4-FFF2-40B4-BE49-F238E27FC236}">
                <a16:creationId xmlns:a16="http://schemas.microsoft.com/office/drawing/2014/main" id="{DEB3EFE8-7CE9-D86B-E3C4-01EE17BDAB1A}"/>
              </a:ext>
            </a:extLst>
          </p:cNvPr>
          <p:cNvSpPr>
            <a:spLocks noGrp="1"/>
          </p:cNvSpPr>
          <p:nvPr>
            <p:ph type="body" sz="quarter" idx="11" hasCustomPrompt="1"/>
          </p:nvPr>
        </p:nvSpPr>
        <p:spPr>
          <a:xfrm>
            <a:off x="1100395" y="5372100"/>
            <a:ext cx="2833687" cy="239584"/>
          </a:xfrm>
          <a:prstGeom prst="rect">
            <a:avLst/>
          </a:prstGeom>
        </p:spPr>
        <p:txBody>
          <a:bodyPr anchor="ctr"/>
          <a:lstStyle>
            <a:lvl1pPr>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noProof="0"/>
              <a:t>Month YYYY</a:t>
            </a:r>
          </a:p>
        </p:txBody>
      </p:sp>
      <p:sp>
        <p:nvSpPr>
          <p:cNvPr id="11" name="Res_SubTitle">
            <a:extLst>
              <a:ext uri="{FF2B5EF4-FFF2-40B4-BE49-F238E27FC236}">
                <a16:creationId xmlns:a16="http://schemas.microsoft.com/office/drawing/2014/main" id="{4C0AB5B1-7EC4-D3C8-1C25-082CD6CCEB8A}"/>
              </a:ext>
            </a:extLst>
          </p:cNvPr>
          <p:cNvSpPr>
            <a:spLocks noGrp="1"/>
          </p:cNvSpPr>
          <p:nvPr>
            <p:ph type="body" sz="quarter" idx="10" hasCustomPrompt="1"/>
          </p:nvPr>
        </p:nvSpPr>
        <p:spPr>
          <a:xfrm>
            <a:off x="988221" y="4356098"/>
            <a:ext cx="8640000" cy="436562"/>
          </a:xfrm>
          <a:prstGeom prst="rect">
            <a:avLst/>
          </a:prstGeom>
        </p:spPr>
        <p:txBody>
          <a:bodyPr/>
          <a:lstStyle>
            <a:lvl1pPr>
              <a:defRPr/>
            </a:lvl1pPr>
          </a:lstStyle>
          <a:p>
            <a:pPr lvl="0"/>
            <a:r>
              <a:rPr lang="en-US" noProof="0"/>
              <a:t>Modify the Subtitle</a:t>
            </a:r>
          </a:p>
        </p:txBody>
      </p:sp>
      <p:sp>
        <p:nvSpPr>
          <p:cNvPr id="9" name="Res_Title_01">
            <a:extLst>
              <a:ext uri="{FF2B5EF4-FFF2-40B4-BE49-F238E27FC236}">
                <a16:creationId xmlns:a16="http://schemas.microsoft.com/office/drawing/2014/main" id="{042A9485-FCC4-BA03-70F6-2B0F596B2DF8}"/>
              </a:ext>
            </a:extLst>
          </p:cNvPr>
          <p:cNvSpPr>
            <a:spLocks noGrp="1"/>
          </p:cNvSpPr>
          <p:nvPr>
            <p:ph type="title" hasCustomPrompt="1"/>
          </p:nvPr>
        </p:nvSpPr>
        <p:spPr>
          <a:xfrm>
            <a:off x="988221" y="3747191"/>
            <a:ext cx="8640000" cy="549275"/>
          </a:xfrm>
          <a:prstGeom prst="rect">
            <a:avLst/>
          </a:prstGeom>
        </p:spPr>
        <p:txBody>
          <a:bodyPr/>
          <a:lstStyle>
            <a:lvl1pPr>
              <a:defRPr/>
            </a:lvl1pPr>
          </a:lstStyle>
          <a:p>
            <a:r>
              <a:rPr lang="en-US" noProof="0"/>
              <a:t>Modify the Title</a:t>
            </a:r>
          </a:p>
        </p:txBody>
      </p:sp>
    </p:spTree>
    <p:extLst>
      <p:ext uri="{BB962C8B-B14F-4D97-AF65-F5344CB8AC3E}">
        <p14:creationId xmlns:p14="http://schemas.microsoft.com/office/powerpoint/2010/main" val="284714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3000" fill="hold"/>
                                        <p:tgtEl>
                                          <p:spTgt spid="3"/>
                                        </p:tgtEl>
                                      </p:cBhvr>
                                      <p:by x="103000" y="103000"/>
                                    </p:animScale>
                                  </p:childTnLst>
                                </p:cTn>
                              </p:par>
                              <p:par>
                                <p:cTn id="7" presetID="10" presetClass="exit" presetSubtype="0" fill="hold" grpId="0" nodeType="withEffect">
                                  <p:stCondLst>
                                    <p:cond delay="1200"/>
                                  </p:stCondLst>
                                  <p:childTnLst>
                                    <p:animEffect transition="out" filter="fade">
                                      <p:cBhvr>
                                        <p:cTn id="8" dur="1500"/>
                                        <p:tgtEl>
                                          <p:spTgt spid="5"/>
                                        </p:tgtEl>
                                      </p:cBhvr>
                                    </p:animEffect>
                                    <p:set>
                                      <p:cBhvr>
                                        <p:cTn id="9" dur="1" fill="hold">
                                          <p:stCondLst>
                                            <p:cond delay="1499"/>
                                          </p:stCondLst>
                                        </p:cTn>
                                        <p:tgtEl>
                                          <p:spTgt spid="5"/>
                                        </p:tgtEl>
                                        <p:attrNameLst>
                                          <p:attrName>style.visibility</p:attrName>
                                        </p:attrNameLst>
                                      </p:cBhvr>
                                      <p:to>
                                        <p:strVal val="hidden"/>
                                      </p:to>
                                    </p:set>
                                  </p:childTnLst>
                                </p:cTn>
                              </p:par>
                              <p:par>
                                <p:cTn id="10" presetID="9"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400"/>
                                        <p:tgtEl>
                                          <p:spTgt spid="6"/>
                                        </p:tgtEl>
                                      </p:cBhvr>
                                    </p:animEffect>
                                  </p:childTnLst>
                                </p:cTn>
                              </p:par>
                              <p:par>
                                <p:cTn id="13" presetID="6" presetClass="emph" presetSubtype="0" decel="85000" fill="hold" nodeType="withEffect">
                                  <p:stCondLst>
                                    <p:cond delay="1600"/>
                                  </p:stCondLst>
                                  <p:childTnLst>
                                    <p:animScale>
                                      <p:cBhvr>
                                        <p:cTn id="14" dur="2000" fill="hold"/>
                                        <p:tgtEl>
                                          <p:spTgt spid="6"/>
                                        </p:tgtEl>
                                      </p:cBhvr>
                                      <p:by x="50000" y="50000"/>
                                    </p:animScale>
                                  </p:childTnLst>
                                </p:cTn>
                              </p:par>
                              <p:par>
                                <p:cTn id="15" presetID="42" presetClass="path" presetSubtype="0" accel="50000" decel="50000" fill="hold" nodeType="withEffect">
                                  <p:stCondLst>
                                    <p:cond delay="2200"/>
                                  </p:stCondLst>
                                  <p:childTnLst>
                                    <p:animMotion origin="layout" path="M 1.45833E-6 -1.11111E-6 L -0.32813 0.06528 " pathEditMode="relative" rAng="0" ptsTypes="AA">
                                      <p:cBhvr>
                                        <p:cTn id="16" dur="2000" fill="hold"/>
                                        <p:tgtEl>
                                          <p:spTgt spid="6"/>
                                        </p:tgtEl>
                                        <p:attrNameLst>
                                          <p:attrName>ppt_x</p:attrName>
                                          <p:attrName>ppt_y</p:attrName>
                                        </p:attrNameLst>
                                      </p:cBhvr>
                                      <p:rCtr x="-16406" y="3264"/>
                                    </p:animMotion>
                                  </p:childTnLst>
                                </p:cTn>
                              </p:par>
                              <p:par>
                                <p:cTn id="17" presetID="10" presetClass="entr" presetSubtype="0" fill="hold" nodeType="withEffect">
                                  <p:stCondLst>
                                    <p:cond delay="4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22" presetClass="entr" presetSubtype="4" fill="hold" nodeType="withEffect">
                                  <p:stCondLst>
                                    <p:cond delay="350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250"/>
                                        <p:tgtEl>
                                          <p:spTgt spid="8"/>
                                        </p:tgtEl>
                                      </p:cBhvr>
                                    </p:animEffect>
                                  </p:childTnLst>
                                </p:cTn>
                              </p:par>
                              <p:par>
                                <p:cTn id="23" presetID="16" presetClass="entr" presetSubtype="42" fill="hold" nodeType="withEffect">
                                  <p:stCondLst>
                                    <p:cond delay="5000"/>
                                  </p:stCondLst>
                                  <p:childTnLst>
                                    <p:set>
                                      <p:cBhvr>
                                        <p:cTn id="24" dur="1" fill="hold">
                                          <p:stCondLst>
                                            <p:cond delay="0"/>
                                          </p:stCondLst>
                                        </p:cTn>
                                        <p:tgtEl>
                                          <p:spTgt spid="10"/>
                                        </p:tgtEl>
                                        <p:attrNameLst>
                                          <p:attrName>style.visibility</p:attrName>
                                        </p:attrNameLst>
                                      </p:cBhvr>
                                      <p:to>
                                        <p:strVal val="visible"/>
                                      </p:to>
                                    </p:set>
                                    <p:animEffect transition="in" filter="barn(outHorizontal)">
                                      <p:cBhvr>
                                        <p:cTn id="25" dur="500"/>
                                        <p:tgtEl>
                                          <p:spTgt spid="10"/>
                                        </p:tgtEl>
                                      </p:cBhvr>
                                    </p:animEffect>
                                  </p:childTnLst>
                                </p:cTn>
                              </p:par>
                              <p:par>
                                <p:cTn id="26" presetID="22" presetClass="entr" presetSubtype="8" fill="hold" grpId="0" nodeType="withEffect">
                                  <p:stCondLst>
                                    <p:cond delay="54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grpId="0" nodeType="withEffect">
                                  <p:stCondLst>
                                    <p:cond delay="370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12" presetClass="entr" presetSubtype="1" fill="hold" grpId="0" nodeType="withEffect">
                                  <p:stCondLst>
                                    <p:cond delay="410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p:tgtEl>
                                          <p:spTgt spid="11"/>
                                        </p:tgtEl>
                                        <p:attrNameLst>
                                          <p:attrName>ppt_y</p:attrName>
                                        </p:attrNameLst>
                                      </p:cBhvr>
                                      <p:tavLst>
                                        <p:tav tm="0">
                                          <p:val>
                                            <p:strVal val="#ppt_y-#ppt_h*1.125000"/>
                                          </p:val>
                                        </p:tav>
                                        <p:tav tm="100000">
                                          <p:val>
                                            <p:strVal val="#ppt_y"/>
                                          </p:val>
                                        </p:tav>
                                      </p:tavLst>
                                    </p:anim>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tmplLst>
          <p:tmpl>
            <p:tnLst>
              <p:par>
                <p:cTn presetID="22" presetClass="entr" presetSubtype="8" fill="hold" nodeType="withEffect">
                  <p:stCondLst>
                    <p:cond delay="54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1" grpId="0">
        <p:tmplLst>
          <p:tmpl>
            <p:tnLst>
              <p:par>
                <p:cTn presetID="12" presetClass="entr" presetSubtype="1" fill="hold" nodeType="withEffect">
                  <p:stCondLst>
                    <p:cond delay="4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p:tgtEl>
                          <p:spTgt spid="11"/>
                        </p:tgtEl>
                        <p:attrNameLst>
                          <p:attrName>ppt_y</p:attrName>
                        </p:attrNameLst>
                      </p:cBhvr>
                      <p:tavLst>
                        <p:tav tm="0">
                          <p:val>
                            <p:strVal val="#ppt_y-#ppt_h*1.125000"/>
                          </p:val>
                        </p:tav>
                        <p:tav tm="100000">
                          <p:val>
                            <p:strVal val="#ppt_y"/>
                          </p:val>
                        </p:tav>
                      </p:tavLst>
                    </p:anim>
                    <p:animEffect transition="in" filter="wipe(down)">
                      <p:cBhvr>
                        <p:cTn dur="500"/>
                        <p:tgtEl>
                          <p:spTgt spid="11"/>
                        </p:tgtEl>
                      </p:cBhvr>
                    </p:animEffect>
                  </p:childTnLst>
                </p:cTn>
              </p:par>
            </p:tnLst>
          </p:tmpl>
        </p:tmplLst>
      </p:bldP>
      <p:bldP spid="9"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left - Picture Right">
    <p:bg>
      <p:bgPr>
        <a:solidFill>
          <a:schemeClr val="tx1"/>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B53D948-E148-E1C6-7FAF-7D4CB5D8ECFA}"/>
              </a:ext>
            </a:extLst>
          </p:cNvPr>
          <p:cNvPicPr>
            <a:picLocks noChangeAspect="1"/>
          </p:cNvPicPr>
          <p:nvPr userDrawn="1"/>
        </p:nvPicPr>
        <p:blipFill rotWithShape="1">
          <a:blip r:embed="rId3">
            <a:alphaModFix amt="20000"/>
            <a:extLst>
              <a:ext uri="{28A0092B-C50C-407E-A947-70E740481C1C}">
                <a14:useLocalDpi xmlns:a14="http://schemas.microsoft.com/office/drawing/2010/main"/>
              </a:ext>
            </a:extLst>
          </a:blip>
          <a:srcRect l="3864" t="27924" r="59048"/>
          <a:stretch/>
        </p:blipFill>
        <p:spPr>
          <a:xfrm>
            <a:off x="5918595" y="0"/>
            <a:ext cx="6273405" cy="6858000"/>
          </a:xfrm>
          <a:prstGeom prst="rect">
            <a:avLst/>
          </a:prstGeom>
        </p:spPr>
      </p:pic>
      <p:sp>
        <p:nvSpPr>
          <p:cNvPr id="18" name="Fond bleu">
            <a:extLst>
              <a:ext uri="{FF2B5EF4-FFF2-40B4-BE49-F238E27FC236}">
                <a16:creationId xmlns:a16="http://schemas.microsoft.com/office/drawing/2014/main" id="{36653D13-E382-C8B3-E4B5-7EA8EAF2869D}"/>
              </a:ext>
            </a:extLst>
          </p:cNvPr>
          <p:cNvSpPr/>
          <p:nvPr userDrawn="1"/>
        </p:nvSpPr>
        <p:spPr>
          <a:xfrm>
            <a:off x="0" y="0"/>
            <a:ext cx="9042400" cy="6858000"/>
          </a:xfrm>
          <a:prstGeom prst="rect">
            <a:avLst/>
          </a:prstGeom>
          <a:solidFill>
            <a:srgbClr val="00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solidFill>
                <a:schemeClr val="bg1"/>
              </a:solidFill>
            </a:endParaRPr>
          </a:p>
        </p:txBody>
      </p:sp>
      <p:pic>
        <p:nvPicPr>
          <p:cNvPr id="7" name="Logo Akkodis">
            <a:extLst>
              <a:ext uri="{FF2B5EF4-FFF2-40B4-BE49-F238E27FC236}">
                <a16:creationId xmlns:a16="http://schemas.microsoft.com/office/drawing/2014/main" id="{378EF16D-76FE-1C20-8461-8AC543A1369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6" name="Picture Placeholder 41">
            <a:extLst>
              <a:ext uri="{FF2B5EF4-FFF2-40B4-BE49-F238E27FC236}">
                <a16:creationId xmlns:a16="http://schemas.microsoft.com/office/drawing/2014/main" id="{29824CE2-2374-D1CD-7E0E-DABF57D42AC1}"/>
              </a:ext>
            </a:extLst>
          </p:cNvPr>
          <p:cNvSpPr>
            <a:spLocks noGrp="1"/>
          </p:cNvSpPr>
          <p:nvPr>
            <p:ph type="pic" sz="quarter" idx="21"/>
          </p:nvPr>
        </p:nvSpPr>
        <p:spPr>
          <a:xfrm>
            <a:off x="7242174" y="1662062"/>
            <a:ext cx="3743325" cy="3744000"/>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1414 w 10000"/>
              <a:gd name="connsiteY1" fmla="*/ 23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0 w 10000"/>
              <a:gd name="connsiteY1" fmla="*/ 1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 w 10000"/>
              <a:gd name="connsiteY1" fmla="*/ 7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10000 h 10000"/>
              <a:gd name="connsiteX1" fmla="*/ 2 w 10000"/>
              <a:gd name="connsiteY1" fmla="*/ 7 h 10000"/>
              <a:gd name="connsiteX2" fmla="*/ 10000 w 10000"/>
              <a:gd name="connsiteY2" fmla="*/ 0 h 10000"/>
              <a:gd name="connsiteX3" fmla="*/ 10000 w 10000"/>
              <a:gd name="connsiteY3" fmla="*/ 10000 h 10000"/>
              <a:gd name="connsiteX4" fmla="*/ 0 w 10000"/>
              <a:gd name="connsiteY4" fmla="*/ 10000 h 10000"/>
              <a:gd name="connsiteX0" fmla="*/ 0 w 10000"/>
              <a:gd name="connsiteY0" fmla="*/ 10000 h 10000"/>
              <a:gd name="connsiteX1" fmla="*/ 2 w 10000"/>
              <a:gd name="connsiteY1" fmla="*/ 7 h 10000"/>
              <a:gd name="connsiteX2" fmla="*/ 10000 w 10000"/>
              <a:gd name="connsiteY2" fmla="*/ 0 h 10000"/>
              <a:gd name="connsiteX3" fmla="*/ 10000 w 10000"/>
              <a:gd name="connsiteY3" fmla="*/ 10000 h 10000"/>
              <a:gd name="connsiteX4" fmla="*/ 8795 w 10000"/>
              <a:gd name="connsiteY4" fmla="*/ 9998 h 10000"/>
              <a:gd name="connsiteX5" fmla="*/ 0 w 10000"/>
              <a:gd name="connsiteY5" fmla="*/ 10000 h 10000"/>
              <a:gd name="connsiteX0" fmla="*/ 0 w 10000"/>
              <a:gd name="connsiteY0" fmla="*/ 10000 h 10000"/>
              <a:gd name="connsiteX1" fmla="*/ 2 w 10000"/>
              <a:gd name="connsiteY1" fmla="*/ 7 h 10000"/>
              <a:gd name="connsiteX2" fmla="*/ 10000 w 10000"/>
              <a:gd name="connsiteY2" fmla="*/ 0 h 10000"/>
              <a:gd name="connsiteX3" fmla="*/ 9995 w 10000"/>
              <a:gd name="connsiteY3" fmla="*/ 8338 h 10000"/>
              <a:gd name="connsiteX4" fmla="*/ 10000 w 10000"/>
              <a:gd name="connsiteY4" fmla="*/ 10000 h 10000"/>
              <a:gd name="connsiteX5" fmla="*/ 8795 w 10000"/>
              <a:gd name="connsiteY5" fmla="*/ 9998 h 10000"/>
              <a:gd name="connsiteX6" fmla="*/ 0 w 10000"/>
              <a:gd name="connsiteY6" fmla="*/ 10000 h 10000"/>
              <a:gd name="connsiteX0" fmla="*/ 0 w 10000"/>
              <a:gd name="connsiteY0" fmla="*/ 10000 h 10000"/>
              <a:gd name="connsiteX1" fmla="*/ 2 w 10000"/>
              <a:gd name="connsiteY1" fmla="*/ 7 h 10000"/>
              <a:gd name="connsiteX2" fmla="*/ 10000 w 10000"/>
              <a:gd name="connsiteY2" fmla="*/ 0 h 10000"/>
              <a:gd name="connsiteX3" fmla="*/ 9995 w 10000"/>
              <a:gd name="connsiteY3" fmla="*/ 8338 h 10000"/>
              <a:gd name="connsiteX4" fmla="*/ 8795 w 10000"/>
              <a:gd name="connsiteY4" fmla="*/ 9998 h 10000"/>
              <a:gd name="connsiteX5" fmla="*/ 0 w 10000"/>
              <a:gd name="connsiteY5" fmla="*/ 10000 h 10000"/>
              <a:gd name="connsiteX0" fmla="*/ 0 w 10000"/>
              <a:gd name="connsiteY0" fmla="*/ 10000 h 10000"/>
              <a:gd name="connsiteX1" fmla="*/ 2 w 10000"/>
              <a:gd name="connsiteY1" fmla="*/ 7 h 10000"/>
              <a:gd name="connsiteX2" fmla="*/ 10000 w 10000"/>
              <a:gd name="connsiteY2" fmla="*/ 0 h 10000"/>
              <a:gd name="connsiteX3" fmla="*/ 9995 w 10000"/>
              <a:gd name="connsiteY3" fmla="*/ 8338 h 10000"/>
              <a:gd name="connsiteX4" fmla="*/ 8795 w 10000"/>
              <a:gd name="connsiteY4" fmla="*/ 9998 h 10000"/>
              <a:gd name="connsiteX5" fmla="*/ 0 w 10000"/>
              <a:gd name="connsiteY5" fmla="*/ 10000 h 10000"/>
              <a:gd name="connsiteX0" fmla="*/ 0 w 10000"/>
              <a:gd name="connsiteY0" fmla="*/ 10000 h 10000"/>
              <a:gd name="connsiteX1" fmla="*/ 2 w 10000"/>
              <a:gd name="connsiteY1" fmla="*/ 7 h 10000"/>
              <a:gd name="connsiteX2" fmla="*/ 10000 w 10000"/>
              <a:gd name="connsiteY2" fmla="*/ 0 h 10000"/>
              <a:gd name="connsiteX3" fmla="*/ 9995 w 10000"/>
              <a:gd name="connsiteY3" fmla="*/ 8338 h 10000"/>
              <a:gd name="connsiteX4" fmla="*/ 8795 w 10000"/>
              <a:gd name="connsiteY4" fmla="*/ 9998 h 10000"/>
              <a:gd name="connsiteX5" fmla="*/ 0 w 10000"/>
              <a:gd name="connsiteY5" fmla="*/ 10000 h 10000"/>
              <a:gd name="connsiteX0" fmla="*/ 0 w 10000"/>
              <a:gd name="connsiteY0" fmla="*/ 10000 h 10000"/>
              <a:gd name="connsiteX1" fmla="*/ 2 w 10000"/>
              <a:gd name="connsiteY1" fmla="*/ 7 h 10000"/>
              <a:gd name="connsiteX2" fmla="*/ 10000 w 10000"/>
              <a:gd name="connsiteY2" fmla="*/ 0 h 10000"/>
              <a:gd name="connsiteX3" fmla="*/ 9995 w 10000"/>
              <a:gd name="connsiteY3" fmla="*/ 8338 h 10000"/>
              <a:gd name="connsiteX4" fmla="*/ 8292 w 10000"/>
              <a:gd name="connsiteY4" fmla="*/ 9998 h 10000"/>
              <a:gd name="connsiteX5" fmla="*/ 0 w 10000"/>
              <a:gd name="connsiteY5" fmla="*/ 10000 h 10000"/>
              <a:gd name="connsiteX0" fmla="*/ 0 w 10000"/>
              <a:gd name="connsiteY0" fmla="*/ 10000 h 10000"/>
              <a:gd name="connsiteX1" fmla="*/ 2 w 10000"/>
              <a:gd name="connsiteY1" fmla="*/ 7 h 10000"/>
              <a:gd name="connsiteX2" fmla="*/ 10000 w 10000"/>
              <a:gd name="connsiteY2" fmla="*/ 0 h 10000"/>
              <a:gd name="connsiteX3" fmla="*/ 9995 w 10000"/>
              <a:gd name="connsiteY3" fmla="*/ 8338 h 10000"/>
              <a:gd name="connsiteX4" fmla="*/ 8330 w 10000"/>
              <a:gd name="connsiteY4" fmla="*/ 9998 h 10000"/>
              <a:gd name="connsiteX5" fmla="*/ 0 w 10000"/>
              <a:gd name="connsiteY5" fmla="*/ 10000 h 10000"/>
              <a:gd name="connsiteX0" fmla="*/ 0 w 10000"/>
              <a:gd name="connsiteY0" fmla="*/ 10000 h 10000"/>
              <a:gd name="connsiteX1" fmla="*/ 2 w 10000"/>
              <a:gd name="connsiteY1" fmla="*/ 7 h 10000"/>
              <a:gd name="connsiteX2" fmla="*/ 10000 w 10000"/>
              <a:gd name="connsiteY2" fmla="*/ 0 h 10000"/>
              <a:gd name="connsiteX3" fmla="*/ 9995 w 10000"/>
              <a:gd name="connsiteY3" fmla="*/ 8338 h 10000"/>
              <a:gd name="connsiteX4" fmla="*/ 8330 w 10000"/>
              <a:gd name="connsiteY4" fmla="*/ 9998 h 10000"/>
              <a:gd name="connsiteX5" fmla="*/ 0 w 10000"/>
              <a:gd name="connsiteY5" fmla="*/ 10000 h 10000"/>
              <a:gd name="connsiteX0" fmla="*/ 0 w 10000"/>
              <a:gd name="connsiteY0" fmla="*/ 10000 h 10000"/>
              <a:gd name="connsiteX1" fmla="*/ 2 w 10000"/>
              <a:gd name="connsiteY1" fmla="*/ 7 h 10000"/>
              <a:gd name="connsiteX2" fmla="*/ 10000 w 10000"/>
              <a:gd name="connsiteY2" fmla="*/ 0 h 10000"/>
              <a:gd name="connsiteX3" fmla="*/ 9995 w 10000"/>
              <a:gd name="connsiteY3" fmla="*/ 8338 h 10000"/>
              <a:gd name="connsiteX4" fmla="*/ 8330 w 10000"/>
              <a:gd name="connsiteY4" fmla="*/ 9998 h 10000"/>
              <a:gd name="connsiteX5" fmla="*/ 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10000"/>
                </a:moveTo>
                <a:cubicBezTo>
                  <a:pt x="1" y="6669"/>
                  <a:pt x="1" y="3338"/>
                  <a:pt x="2" y="7"/>
                </a:cubicBezTo>
                <a:lnTo>
                  <a:pt x="10000" y="0"/>
                </a:lnTo>
                <a:cubicBezTo>
                  <a:pt x="9998" y="2779"/>
                  <a:pt x="9997" y="5559"/>
                  <a:pt x="9995" y="8338"/>
                </a:cubicBezTo>
                <a:lnTo>
                  <a:pt x="8330" y="9998"/>
                </a:lnTo>
                <a:lnTo>
                  <a:pt x="0" y="10000"/>
                </a:lnTo>
                <a:close/>
              </a:path>
            </a:pathLst>
          </a:custGeom>
          <a:ln w="6350">
            <a:noFill/>
          </a:ln>
        </p:spPr>
        <p:txBody>
          <a:bodyPr anchor="t">
            <a:noAutofit/>
          </a:bodyPr>
          <a:lstStyle>
            <a:lvl1pPr marL="1346200" indent="0" algn="l">
              <a:tabLst>
                <a:tab pos="2514600" algn="ctr"/>
              </a:tabLst>
              <a:defRPr sz="1050">
                <a:solidFill>
                  <a:schemeClr val="bg1"/>
                </a:solidFill>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endParaRPr lang="en-US" noProof="0"/>
          </a:p>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	Click on the icon to add a picture</a:t>
            </a:r>
          </a:p>
        </p:txBody>
      </p:sp>
      <p:grpSp>
        <p:nvGrpSpPr>
          <p:cNvPr id="4" name="Gruppieren 13">
            <a:extLst>
              <a:ext uri="{FF2B5EF4-FFF2-40B4-BE49-F238E27FC236}">
                <a16:creationId xmlns:a16="http://schemas.microsoft.com/office/drawing/2014/main" id="{4B1CF3C7-43FF-A76E-C1A1-232EC6C39323}"/>
              </a:ext>
            </a:extLst>
          </p:cNvPr>
          <p:cNvGrpSpPr/>
          <p:nvPr userDrawn="1"/>
        </p:nvGrpSpPr>
        <p:grpSpPr>
          <a:xfrm flipV="1">
            <a:off x="10463261" y="1412046"/>
            <a:ext cx="533193" cy="45719"/>
            <a:chOff x="724983" y="5809129"/>
            <a:chExt cx="2779921" cy="199003"/>
          </a:xfrm>
        </p:grpSpPr>
        <p:sp>
          <p:nvSpPr>
            <p:cNvPr id="10" name="Rechteck 14">
              <a:extLst>
                <a:ext uri="{FF2B5EF4-FFF2-40B4-BE49-F238E27FC236}">
                  <a16:creationId xmlns:a16="http://schemas.microsoft.com/office/drawing/2014/main" id="{A0EED83C-7512-C23D-C0F7-2D39FC5F6104}"/>
                </a:ext>
              </a:extLst>
            </p:cNvPr>
            <p:cNvSpPr/>
            <p:nvPr/>
          </p:nvSpPr>
          <p:spPr>
            <a:xfrm>
              <a:off x="2644293" y="5809129"/>
              <a:ext cx="860611" cy="199003"/>
            </a:xfrm>
            <a:prstGeom prst="rect">
              <a:avLst/>
            </a:prstGeom>
            <a:solidFill>
              <a:srgbClr val="FFB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sp>
          <p:nvSpPr>
            <p:cNvPr id="11" name="Rechteck 15">
              <a:extLst>
                <a:ext uri="{FF2B5EF4-FFF2-40B4-BE49-F238E27FC236}">
                  <a16:creationId xmlns:a16="http://schemas.microsoft.com/office/drawing/2014/main" id="{441B8BD0-0D56-EF77-37E7-A39CC722E544}"/>
                </a:ext>
              </a:extLst>
            </p:cNvPr>
            <p:cNvSpPr/>
            <p:nvPr/>
          </p:nvSpPr>
          <p:spPr>
            <a:xfrm>
              <a:off x="1684638" y="5809129"/>
              <a:ext cx="860611" cy="199003"/>
            </a:xfrm>
            <a:prstGeom prst="rect">
              <a:avLst/>
            </a:prstGeom>
            <a:solidFill>
              <a:srgbClr val="FFB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sp>
          <p:nvSpPr>
            <p:cNvPr id="14" name="Rechteck 16">
              <a:extLst>
                <a:ext uri="{FF2B5EF4-FFF2-40B4-BE49-F238E27FC236}">
                  <a16:creationId xmlns:a16="http://schemas.microsoft.com/office/drawing/2014/main" id="{89B97852-3AA4-D2EF-32E5-D582B3009B5D}"/>
                </a:ext>
              </a:extLst>
            </p:cNvPr>
            <p:cNvSpPr/>
            <p:nvPr/>
          </p:nvSpPr>
          <p:spPr>
            <a:xfrm>
              <a:off x="724983" y="5809129"/>
              <a:ext cx="860611" cy="199003"/>
            </a:xfrm>
            <a:prstGeom prst="rect">
              <a:avLst/>
            </a:prstGeom>
            <a:solidFill>
              <a:srgbClr val="FFB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grpSp>
      <p:cxnSp>
        <p:nvCxnSpPr>
          <p:cNvPr id="15" name="Straight Connector 69">
            <a:extLst>
              <a:ext uri="{FF2B5EF4-FFF2-40B4-BE49-F238E27FC236}">
                <a16:creationId xmlns:a16="http://schemas.microsoft.com/office/drawing/2014/main" id="{1DFA4764-3B29-4B9E-6C71-5E15D6AFB8AE}"/>
              </a:ext>
            </a:extLst>
          </p:cNvPr>
          <p:cNvCxnSpPr>
            <a:cxnSpLocks/>
          </p:cNvCxnSpPr>
          <p:nvPr userDrawn="1"/>
        </p:nvCxnSpPr>
        <p:spPr>
          <a:xfrm>
            <a:off x="1103871" y="2650094"/>
            <a:ext cx="108215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Footer - Slide Number">
            <a:extLst>
              <a:ext uri="{FF2B5EF4-FFF2-40B4-BE49-F238E27FC236}">
                <a16:creationId xmlns:a16="http://schemas.microsoft.com/office/drawing/2014/main" id="{AFFC1AF5-F2A4-8102-7924-7A06463A1C9B}"/>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12" name="TXT_@Akkodis">
            <a:extLst>
              <a:ext uri="{FF2B5EF4-FFF2-40B4-BE49-F238E27FC236}">
                <a16:creationId xmlns:a16="http://schemas.microsoft.com/office/drawing/2014/main" id="{8AC0FCC1-5708-7584-04DB-84E783D0BDE7}"/>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3" name="Res_Paraph_01">
            <a:extLst>
              <a:ext uri="{FF2B5EF4-FFF2-40B4-BE49-F238E27FC236}">
                <a16:creationId xmlns:a16="http://schemas.microsoft.com/office/drawing/2014/main" id="{52AF6380-FFD1-6C32-3617-3DDF7F93C330}"/>
              </a:ext>
            </a:extLst>
          </p:cNvPr>
          <p:cNvSpPr>
            <a:spLocks noGrp="1"/>
          </p:cNvSpPr>
          <p:nvPr>
            <p:ph type="body" sz="quarter" idx="32" hasCustomPrompt="1"/>
          </p:nvPr>
        </p:nvSpPr>
        <p:spPr>
          <a:xfrm>
            <a:off x="1014016" y="2819400"/>
            <a:ext cx="4993084" cy="2590800"/>
          </a:xfrm>
          <a:prstGeom prst="rect">
            <a:avLst/>
          </a:prstGeom>
        </p:spPr>
        <p:txBody>
          <a:bodyPr>
            <a:noAutofit/>
          </a:bodyPr>
          <a:lstStyle>
            <a:lvl1pPr>
              <a:lnSpc>
                <a:spcPct val="120000"/>
              </a:lnSpc>
              <a:spcBef>
                <a:spcPts val="0"/>
              </a:spcBef>
              <a:spcAft>
                <a:spcPts val="900"/>
              </a:spcAft>
              <a:defRPr sz="1200"/>
            </a:lvl1pPr>
            <a:lvl2pPr>
              <a:defRPr sz="1100"/>
            </a:lvl2pPr>
            <a:lvl3pPr>
              <a:defRPr sz="1100"/>
            </a:lvl3pPr>
            <a:lvl4pPr>
              <a:defRPr sz="1100"/>
            </a:lvl4pPr>
            <a:lvl5pPr>
              <a:defRPr sz="1100"/>
            </a:lvl5pPr>
          </a:lstStyle>
          <a:p>
            <a:pPr lvl="0"/>
            <a:r>
              <a:rPr lang="en-US" noProof="0"/>
              <a:t>Click to add text content</a:t>
            </a:r>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1022685" y="1967439"/>
            <a:ext cx="4971715"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US" noProof="0"/>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1022685" y="1431606"/>
            <a:ext cx="4959015"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US" noProof="0"/>
              <a:t>Click to add Title</a:t>
            </a:r>
          </a:p>
        </p:txBody>
      </p:sp>
      <p:pic>
        <p:nvPicPr>
          <p:cNvPr id="5" name="Image 4" descr="Une image contenant Graphique, logo, Police, texte&#10;&#10;Description générée automatiquement">
            <a:extLst>
              <a:ext uri="{FF2B5EF4-FFF2-40B4-BE49-F238E27FC236}">
                <a16:creationId xmlns:a16="http://schemas.microsoft.com/office/drawing/2014/main" id="{FD13540F-A2ED-0CB6-A1AA-4813B4E453C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3133591715"/>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440" userDrawn="1">
          <p15:clr>
            <a:srgbClr val="FBAE40"/>
          </p15:clr>
        </p15:guide>
        <p15:guide id="2" orient="horz" pos="340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Right- Picture Left">
    <p:bg>
      <p:bgPr>
        <a:solidFill>
          <a:schemeClr val="tx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E13C70D-AD19-CE47-55D3-3D49A06E3778}"/>
              </a:ext>
            </a:extLst>
          </p:cNvPr>
          <p:cNvPicPr>
            <a:picLocks noChangeAspect="1"/>
          </p:cNvPicPr>
          <p:nvPr userDrawn="1"/>
        </p:nvPicPr>
        <p:blipFill rotWithShape="1">
          <a:blip r:embed="rId3">
            <a:alphaModFix amt="20000"/>
            <a:extLst>
              <a:ext uri="{28A0092B-C50C-407E-A947-70E740481C1C}">
                <a14:useLocalDpi xmlns:a14="http://schemas.microsoft.com/office/drawing/2010/main"/>
              </a:ext>
            </a:extLst>
          </a:blip>
          <a:srcRect l="3864" t="27924" r="59048"/>
          <a:stretch/>
        </p:blipFill>
        <p:spPr>
          <a:xfrm>
            <a:off x="0" y="0"/>
            <a:ext cx="6273403" cy="6857998"/>
          </a:xfrm>
          <a:prstGeom prst="rect">
            <a:avLst/>
          </a:prstGeom>
        </p:spPr>
      </p:pic>
      <p:sp>
        <p:nvSpPr>
          <p:cNvPr id="2" name="Fond bleu">
            <a:extLst>
              <a:ext uri="{FF2B5EF4-FFF2-40B4-BE49-F238E27FC236}">
                <a16:creationId xmlns:a16="http://schemas.microsoft.com/office/drawing/2014/main" id="{C0FAC3FE-815D-D51C-9851-FC930D29A724}"/>
              </a:ext>
            </a:extLst>
          </p:cNvPr>
          <p:cNvSpPr/>
          <p:nvPr userDrawn="1"/>
        </p:nvSpPr>
        <p:spPr>
          <a:xfrm>
            <a:off x="3265714" y="0"/>
            <a:ext cx="8926286" cy="6858000"/>
          </a:xfrm>
          <a:prstGeom prst="rect">
            <a:avLst/>
          </a:prstGeom>
          <a:solidFill>
            <a:srgbClr val="00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solidFill>
                <a:schemeClr val="bg1"/>
              </a:solidFill>
            </a:endParaRPr>
          </a:p>
        </p:txBody>
      </p:sp>
      <p:pic>
        <p:nvPicPr>
          <p:cNvPr id="7" name="Logo Akkodis">
            <a:extLst>
              <a:ext uri="{FF2B5EF4-FFF2-40B4-BE49-F238E27FC236}">
                <a16:creationId xmlns:a16="http://schemas.microsoft.com/office/drawing/2014/main" id="{378EF16D-76FE-1C20-8461-8AC543A1369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6" name="Picture Placeholder 41">
            <a:extLst>
              <a:ext uri="{FF2B5EF4-FFF2-40B4-BE49-F238E27FC236}">
                <a16:creationId xmlns:a16="http://schemas.microsoft.com/office/drawing/2014/main" id="{29824CE2-2374-D1CD-7E0E-DABF57D42AC1}"/>
              </a:ext>
            </a:extLst>
          </p:cNvPr>
          <p:cNvSpPr>
            <a:spLocks noGrp="1"/>
          </p:cNvSpPr>
          <p:nvPr>
            <p:ph type="pic" sz="quarter" idx="21"/>
          </p:nvPr>
        </p:nvSpPr>
        <p:spPr>
          <a:xfrm>
            <a:off x="1419565" y="1662062"/>
            <a:ext cx="3744119" cy="3744000"/>
          </a:xfrm>
          <a:custGeom>
            <a:avLst/>
            <a:gdLst>
              <a:gd name="connsiteX0" fmla="*/ 0 w 3743325"/>
              <a:gd name="connsiteY0" fmla="*/ 0 h 3744000"/>
              <a:gd name="connsiteX1" fmla="*/ 3743325 w 3743325"/>
              <a:gd name="connsiteY1" fmla="*/ 0 h 3744000"/>
              <a:gd name="connsiteX2" fmla="*/ 3743325 w 3743325"/>
              <a:gd name="connsiteY2" fmla="*/ 3744000 h 3744000"/>
              <a:gd name="connsiteX3" fmla="*/ 0 w 3743325"/>
              <a:gd name="connsiteY3" fmla="*/ 3744000 h 3744000"/>
              <a:gd name="connsiteX4" fmla="*/ 0 w 3743325"/>
              <a:gd name="connsiteY4" fmla="*/ 0 h 3744000"/>
              <a:gd name="connsiteX0" fmla="*/ 0 w 3743325"/>
              <a:gd name="connsiteY0" fmla="*/ 0 h 3744000"/>
              <a:gd name="connsiteX1" fmla="*/ 623093 w 3743325"/>
              <a:gd name="connsiteY1" fmla="*/ 51 h 3744000"/>
              <a:gd name="connsiteX2" fmla="*/ 3743325 w 3743325"/>
              <a:gd name="connsiteY2" fmla="*/ 0 h 3744000"/>
              <a:gd name="connsiteX3" fmla="*/ 3743325 w 3743325"/>
              <a:gd name="connsiteY3" fmla="*/ 3744000 h 3744000"/>
              <a:gd name="connsiteX4" fmla="*/ 0 w 3743325"/>
              <a:gd name="connsiteY4" fmla="*/ 3744000 h 3744000"/>
              <a:gd name="connsiteX5" fmla="*/ 0 w 3743325"/>
              <a:gd name="connsiteY5" fmla="*/ 0 h 3744000"/>
              <a:gd name="connsiteX0" fmla="*/ 794 w 3744119"/>
              <a:gd name="connsiteY0" fmla="*/ 0 h 3744000"/>
              <a:gd name="connsiteX1" fmla="*/ 623887 w 3744119"/>
              <a:gd name="connsiteY1" fmla="*/ 51 h 3744000"/>
              <a:gd name="connsiteX2" fmla="*/ 3744119 w 3744119"/>
              <a:gd name="connsiteY2" fmla="*/ 0 h 3744000"/>
              <a:gd name="connsiteX3" fmla="*/ 3744119 w 3744119"/>
              <a:gd name="connsiteY3" fmla="*/ 3744000 h 3744000"/>
              <a:gd name="connsiteX4" fmla="*/ 794 w 3744119"/>
              <a:gd name="connsiteY4" fmla="*/ 3744000 h 3744000"/>
              <a:gd name="connsiteX5" fmla="*/ 0 w 3744119"/>
              <a:gd name="connsiteY5" fmla="*/ 619176 h 3744000"/>
              <a:gd name="connsiteX6" fmla="*/ 794 w 3744119"/>
              <a:gd name="connsiteY6" fmla="*/ 0 h 3744000"/>
              <a:gd name="connsiteX0" fmla="*/ 0 w 3744119"/>
              <a:gd name="connsiteY0" fmla="*/ 619176 h 3744000"/>
              <a:gd name="connsiteX1" fmla="*/ 623887 w 3744119"/>
              <a:gd name="connsiteY1" fmla="*/ 51 h 3744000"/>
              <a:gd name="connsiteX2" fmla="*/ 3744119 w 3744119"/>
              <a:gd name="connsiteY2" fmla="*/ 0 h 3744000"/>
              <a:gd name="connsiteX3" fmla="*/ 3744119 w 3744119"/>
              <a:gd name="connsiteY3" fmla="*/ 3744000 h 3744000"/>
              <a:gd name="connsiteX4" fmla="*/ 794 w 3744119"/>
              <a:gd name="connsiteY4" fmla="*/ 3744000 h 3744000"/>
              <a:gd name="connsiteX5" fmla="*/ 0 w 3744119"/>
              <a:gd name="connsiteY5" fmla="*/ 619176 h 3744000"/>
              <a:gd name="connsiteX0" fmla="*/ 0 w 3744119"/>
              <a:gd name="connsiteY0" fmla="*/ 619176 h 3744000"/>
              <a:gd name="connsiteX1" fmla="*/ 623887 w 3744119"/>
              <a:gd name="connsiteY1" fmla="*/ 51 h 3744000"/>
              <a:gd name="connsiteX2" fmla="*/ 3744119 w 3744119"/>
              <a:gd name="connsiteY2" fmla="*/ 0 h 3744000"/>
              <a:gd name="connsiteX3" fmla="*/ 3744119 w 3744119"/>
              <a:gd name="connsiteY3" fmla="*/ 3744000 h 3744000"/>
              <a:gd name="connsiteX4" fmla="*/ 794 w 3744119"/>
              <a:gd name="connsiteY4" fmla="*/ 3744000 h 3744000"/>
              <a:gd name="connsiteX5" fmla="*/ 0 w 3744119"/>
              <a:gd name="connsiteY5" fmla="*/ 619176 h 3744000"/>
              <a:gd name="connsiteX0" fmla="*/ 0 w 3744119"/>
              <a:gd name="connsiteY0" fmla="*/ 619176 h 3744000"/>
              <a:gd name="connsiteX1" fmla="*/ 623887 w 3744119"/>
              <a:gd name="connsiteY1" fmla="*/ 51 h 3744000"/>
              <a:gd name="connsiteX2" fmla="*/ 3744119 w 3744119"/>
              <a:gd name="connsiteY2" fmla="*/ 0 h 3744000"/>
              <a:gd name="connsiteX3" fmla="*/ 3744119 w 3744119"/>
              <a:gd name="connsiteY3" fmla="*/ 3744000 h 3744000"/>
              <a:gd name="connsiteX4" fmla="*/ 794 w 3744119"/>
              <a:gd name="connsiteY4" fmla="*/ 3744000 h 3744000"/>
              <a:gd name="connsiteX5" fmla="*/ 0 w 3744119"/>
              <a:gd name="connsiteY5" fmla="*/ 619176 h 37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4119" h="3744000">
                <a:moveTo>
                  <a:pt x="0" y="619176"/>
                </a:moveTo>
                <a:cubicBezTo>
                  <a:pt x="230055" y="390472"/>
                  <a:pt x="340386" y="277079"/>
                  <a:pt x="623887" y="51"/>
                </a:cubicBezTo>
                <a:lnTo>
                  <a:pt x="3744119" y="0"/>
                </a:lnTo>
                <a:lnTo>
                  <a:pt x="3744119" y="3744000"/>
                </a:lnTo>
                <a:lnTo>
                  <a:pt x="794" y="3744000"/>
                </a:lnTo>
                <a:cubicBezTo>
                  <a:pt x="529" y="2702392"/>
                  <a:pt x="265" y="1660784"/>
                  <a:pt x="0" y="619176"/>
                </a:cubicBezTo>
                <a:close/>
              </a:path>
            </a:pathLst>
          </a:custGeom>
          <a:ln w="6350">
            <a:noFill/>
          </a:ln>
        </p:spPr>
        <p:txBody>
          <a:bodyPr anchor="t">
            <a:noAutofit/>
          </a:bodyPr>
          <a:lstStyle>
            <a:lvl1pPr marL="1346200" indent="0" algn="l">
              <a:tabLst>
                <a:tab pos="2514600" algn="ctr"/>
              </a:tabLst>
              <a:defRPr sz="1050">
                <a:solidFill>
                  <a:schemeClr val="bg1"/>
                </a:solidFill>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endParaRPr lang="en-US" noProof="0"/>
          </a:p>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	Click on the icon to add a picture</a:t>
            </a:r>
          </a:p>
        </p:txBody>
      </p:sp>
      <p:grpSp>
        <p:nvGrpSpPr>
          <p:cNvPr id="4" name="Gruppieren 13">
            <a:extLst>
              <a:ext uri="{FF2B5EF4-FFF2-40B4-BE49-F238E27FC236}">
                <a16:creationId xmlns:a16="http://schemas.microsoft.com/office/drawing/2014/main" id="{4B1CF3C7-43FF-A76E-C1A1-232EC6C39323}"/>
              </a:ext>
            </a:extLst>
          </p:cNvPr>
          <p:cNvGrpSpPr/>
          <p:nvPr userDrawn="1"/>
        </p:nvGrpSpPr>
        <p:grpSpPr>
          <a:xfrm flipV="1">
            <a:off x="1391331" y="5592161"/>
            <a:ext cx="533193" cy="45719"/>
            <a:chOff x="724983" y="5809129"/>
            <a:chExt cx="2779921" cy="199003"/>
          </a:xfrm>
        </p:grpSpPr>
        <p:sp>
          <p:nvSpPr>
            <p:cNvPr id="10" name="Rechteck 14">
              <a:extLst>
                <a:ext uri="{FF2B5EF4-FFF2-40B4-BE49-F238E27FC236}">
                  <a16:creationId xmlns:a16="http://schemas.microsoft.com/office/drawing/2014/main" id="{A0EED83C-7512-C23D-C0F7-2D39FC5F6104}"/>
                </a:ext>
              </a:extLst>
            </p:cNvPr>
            <p:cNvSpPr/>
            <p:nvPr/>
          </p:nvSpPr>
          <p:spPr>
            <a:xfrm>
              <a:off x="2644293" y="5809129"/>
              <a:ext cx="860611" cy="199003"/>
            </a:xfrm>
            <a:prstGeom prst="rect">
              <a:avLst/>
            </a:prstGeom>
            <a:solidFill>
              <a:srgbClr val="FFB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sp>
          <p:nvSpPr>
            <p:cNvPr id="11" name="Rechteck 15">
              <a:extLst>
                <a:ext uri="{FF2B5EF4-FFF2-40B4-BE49-F238E27FC236}">
                  <a16:creationId xmlns:a16="http://schemas.microsoft.com/office/drawing/2014/main" id="{441B8BD0-0D56-EF77-37E7-A39CC722E544}"/>
                </a:ext>
              </a:extLst>
            </p:cNvPr>
            <p:cNvSpPr/>
            <p:nvPr/>
          </p:nvSpPr>
          <p:spPr>
            <a:xfrm>
              <a:off x="1684638" y="5809129"/>
              <a:ext cx="860611" cy="199003"/>
            </a:xfrm>
            <a:prstGeom prst="rect">
              <a:avLst/>
            </a:prstGeom>
            <a:solidFill>
              <a:srgbClr val="FFB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sp>
          <p:nvSpPr>
            <p:cNvPr id="14" name="Rechteck 16">
              <a:extLst>
                <a:ext uri="{FF2B5EF4-FFF2-40B4-BE49-F238E27FC236}">
                  <a16:creationId xmlns:a16="http://schemas.microsoft.com/office/drawing/2014/main" id="{89B97852-3AA4-D2EF-32E5-D582B3009B5D}"/>
                </a:ext>
              </a:extLst>
            </p:cNvPr>
            <p:cNvSpPr/>
            <p:nvPr/>
          </p:nvSpPr>
          <p:spPr>
            <a:xfrm>
              <a:off x="724983" y="5809129"/>
              <a:ext cx="860611" cy="199003"/>
            </a:xfrm>
            <a:prstGeom prst="rect">
              <a:avLst/>
            </a:prstGeom>
            <a:solidFill>
              <a:srgbClr val="FFB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grpSp>
      <p:cxnSp>
        <p:nvCxnSpPr>
          <p:cNvPr id="15" name="Straight Connector 69">
            <a:extLst>
              <a:ext uri="{FF2B5EF4-FFF2-40B4-BE49-F238E27FC236}">
                <a16:creationId xmlns:a16="http://schemas.microsoft.com/office/drawing/2014/main" id="{1DFA4764-3B29-4B9E-6C71-5E15D6AFB8AE}"/>
              </a:ext>
            </a:extLst>
          </p:cNvPr>
          <p:cNvCxnSpPr>
            <a:cxnSpLocks/>
          </p:cNvCxnSpPr>
          <p:nvPr userDrawn="1"/>
        </p:nvCxnSpPr>
        <p:spPr>
          <a:xfrm>
            <a:off x="5873628" y="2650094"/>
            <a:ext cx="108215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Footer - Slide Number">
            <a:extLst>
              <a:ext uri="{FF2B5EF4-FFF2-40B4-BE49-F238E27FC236}">
                <a16:creationId xmlns:a16="http://schemas.microsoft.com/office/drawing/2014/main" id="{34051F71-F251-6B85-CCD2-19A9F93D74E6}"/>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12" name="TXT_@Akkodis">
            <a:extLst>
              <a:ext uri="{FF2B5EF4-FFF2-40B4-BE49-F238E27FC236}">
                <a16:creationId xmlns:a16="http://schemas.microsoft.com/office/drawing/2014/main" id="{ECDA8387-1C83-6DA9-2F6D-EAC98902D014}"/>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3" name="Res_Paraph_01">
            <a:extLst>
              <a:ext uri="{FF2B5EF4-FFF2-40B4-BE49-F238E27FC236}">
                <a16:creationId xmlns:a16="http://schemas.microsoft.com/office/drawing/2014/main" id="{52AF6380-FFD1-6C32-3617-3DDF7F93C330}"/>
              </a:ext>
            </a:extLst>
          </p:cNvPr>
          <p:cNvSpPr>
            <a:spLocks noGrp="1"/>
          </p:cNvSpPr>
          <p:nvPr>
            <p:ph type="body" sz="quarter" idx="32" hasCustomPrompt="1"/>
          </p:nvPr>
        </p:nvSpPr>
        <p:spPr>
          <a:xfrm>
            <a:off x="5783773" y="2819400"/>
            <a:ext cx="4993084" cy="2590800"/>
          </a:xfrm>
          <a:prstGeom prst="rect">
            <a:avLst/>
          </a:prstGeom>
        </p:spPr>
        <p:txBody>
          <a:bodyPr>
            <a:noAutofit/>
          </a:bodyPr>
          <a:lstStyle>
            <a:lvl1pPr>
              <a:lnSpc>
                <a:spcPct val="120000"/>
              </a:lnSpc>
              <a:spcBef>
                <a:spcPts val="0"/>
              </a:spcBef>
              <a:spcAft>
                <a:spcPts val="900"/>
              </a:spcAft>
              <a:defRPr sz="1200"/>
            </a:lvl1pPr>
            <a:lvl2pPr>
              <a:defRPr sz="1100"/>
            </a:lvl2pPr>
            <a:lvl3pPr>
              <a:defRPr sz="1100"/>
            </a:lvl3pPr>
            <a:lvl4pPr>
              <a:defRPr sz="1100"/>
            </a:lvl4pPr>
            <a:lvl5pPr>
              <a:defRPr sz="1100"/>
            </a:lvl5pPr>
          </a:lstStyle>
          <a:p>
            <a:pPr lvl="0"/>
            <a:r>
              <a:rPr lang="en-US" noProof="0"/>
              <a:t>Click to add text content</a:t>
            </a:r>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5792442" y="1967439"/>
            <a:ext cx="4971715"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US" noProof="0"/>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5792442" y="1431606"/>
            <a:ext cx="4959015"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US" noProof="0"/>
              <a:t>Click to add Title</a:t>
            </a:r>
          </a:p>
        </p:txBody>
      </p:sp>
      <p:pic>
        <p:nvPicPr>
          <p:cNvPr id="8" name="Image 7" descr="Une image contenant Graphique, logo, Police, texte&#10;&#10;Description générée automatiquement">
            <a:extLst>
              <a:ext uri="{FF2B5EF4-FFF2-40B4-BE49-F238E27FC236}">
                <a16:creationId xmlns:a16="http://schemas.microsoft.com/office/drawing/2014/main" id="{C2C110D8-1B91-8A63-51FF-6A494BACB30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475247331"/>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440" userDrawn="1">
          <p15:clr>
            <a:srgbClr val="FBAE40"/>
          </p15:clr>
        </p15:guide>
        <p15:guide id="2" orient="horz" pos="340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arge Image – Right">
    <p:bg>
      <p:bgPr>
        <a:solidFill>
          <a:schemeClr val="tx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E13C70D-AD19-CE47-55D3-3D49A06E3778}"/>
              </a:ext>
            </a:extLst>
          </p:cNvPr>
          <p:cNvPicPr>
            <a:picLocks noChangeAspect="1"/>
          </p:cNvPicPr>
          <p:nvPr userDrawn="1"/>
        </p:nvPicPr>
        <p:blipFill rotWithShape="1">
          <a:blip r:embed="rId3">
            <a:alphaModFix amt="20000"/>
            <a:extLst>
              <a:ext uri="{28A0092B-C50C-407E-A947-70E740481C1C}">
                <a14:useLocalDpi xmlns:a14="http://schemas.microsoft.com/office/drawing/2010/main"/>
              </a:ext>
            </a:extLst>
          </a:blip>
          <a:srcRect l="3864" t="27924" r="59048"/>
          <a:stretch/>
        </p:blipFill>
        <p:spPr>
          <a:xfrm>
            <a:off x="0" y="0"/>
            <a:ext cx="6273403" cy="6857998"/>
          </a:xfrm>
          <a:prstGeom prst="rect">
            <a:avLst/>
          </a:prstGeom>
        </p:spPr>
      </p:pic>
      <p:sp>
        <p:nvSpPr>
          <p:cNvPr id="2" name="Fond bleu">
            <a:extLst>
              <a:ext uri="{FF2B5EF4-FFF2-40B4-BE49-F238E27FC236}">
                <a16:creationId xmlns:a16="http://schemas.microsoft.com/office/drawing/2014/main" id="{C0FAC3FE-815D-D51C-9851-FC930D29A724}"/>
              </a:ext>
            </a:extLst>
          </p:cNvPr>
          <p:cNvSpPr/>
          <p:nvPr userDrawn="1"/>
        </p:nvSpPr>
        <p:spPr>
          <a:xfrm>
            <a:off x="3265714" y="0"/>
            <a:ext cx="8926286" cy="6858000"/>
          </a:xfrm>
          <a:prstGeom prst="rect">
            <a:avLst/>
          </a:prstGeom>
          <a:solidFill>
            <a:srgbClr val="00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solidFill>
                <a:schemeClr val="bg1"/>
              </a:solidFill>
            </a:endParaRPr>
          </a:p>
        </p:txBody>
      </p:sp>
      <p:pic>
        <p:nvPicPr>
          <p:cNvPr id="7" name="Logo Akkodis">
            <a:extLst>
              <a:ext uri="{FF2B5EF4-FFF2-40B4-BE49-F238E27FC236}">
                <a16:creationId xmlns:a16="http://schemas.microsoft.com/office/drawing/2014/main" id="{378EF16D-76FE-1C20-8461-8AC543A1369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6" name="Picture Placeholder 41">
            <a:extLst>
              <a:ext uri="{FF2B5EF4-FFF2-40B4-BE49-F238E27FC236}">
                <a16:creationId xmlns:a16="http://schemas.microsoft.com/office/drawing/2014/main" id="{29824CE2-2374-D1CD-7E0E-DABF57D42AC1}"/>
              </a:ext>
            </a:extLst>
          </p:cNvPr>
          <p:cNvSpPr>
            <a:spLocks noGrp="1"/>
          </p:cNvSpPr>
          <p:nvPr>
            <p:ph type="pic" sz="quarter" idx="21"/>
          </p:nvPr>
        </p:nvSpPr>
        <p:spPr>
          <a:xfrm>
            <a:off x="1041797" y="995134"/>
            <a:ext cx="7014012" cy="4782281"/>
          </a:xfrm>
          <a:prstGeom prst="rect">
            <a:avLst/>
          </a:prstGeom>
          <a:ln w="6350">
            <a:noFill/>
          </a:ln>
        </p:spPr>
        <p:txBody>
          <a:bodyPr anchor="t">
            <a:noAutofit/>
          </a:bodyPr>
          <a:lstStyle>
            <a:lvl1pPr marL="1346200" indent="0" algn="l">
              <a:tabLst>
                <a:tab pos="2514600" algn="ctr"/>
              </a:tabLst>
              <a:defRPr sz="1050">
                <a:solidFill>
                  <a:schemeClr val="bg1"/>
                </a:solidFill>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endParaRPr lang="en-US" noProof="0"/>
          </a:p>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	Click on the icon to add a picture</a:t>
            </a:r>
          </a:p>
        </p:txBody>
      </p:sp>
      <p:grpSp>
        <p:nvGrpSpPr>
          <p:cNvPr id="20" name="Groupe 19">
            <a:extLst>
              <a:ext uri="{FF2B5EF4-FFF2-40B4-BE49-F238E27FC236}">
                <a16:creationId xmlns:a16="http://schemas.microsoft.com/office/drawing/2014/main" id="{AC43620F-E9E2-4FAE-5B99-5A8D607429D6}"/>
              </a:ext>
            </a:extLst>
          </p:cNvPr>
          <p:cNvGrpSpPr/>
          <p:nvPr userDrawn="1"/>
        </p:nvGrpSpPr>
        <p:grpSpPr>
          <a:xfrm>
            <a:off x="636588" y="634271"/>
            <a:ext cx="828250" cy="828000"/>
            <a:chOff x="288641" y="386799"/>
            <a:chExt cx="828250" cy="828000"/>
          </a:xfrm>
        </p:grpSpPr>
        <p:sp>
          <p:nvSpPr>
            <p:cNvPr id="18" name="Line orange H">
              <a:extLst>
                <a:ext uri="{FF2B5EF4-FFF2-40B4-BE49-F238E27FC236}">
                  <a16:creationId xmlns:a16="http://schemas.microsoft.com/office/drawing/2014/main" id="{316D352E-8B8A-ECD5-BF73-08F6EDDE52E9}"/>
                </a:ext>
              </a:extLst>
            </p:cNvPr>
            <p:cNvSpPr/>
            <p:nvPr userDrawn="1"/>
          </p:nvSpPr>
          <p:spPr>
            <a:xfrm>
              <a:off x="288891" y="387443"/>
              <a:ext cx="828000" cy="7200"/>
            </a:xfrm>
            <a:prstGeom prst="rect">
              <a:avLst/>
            </a:prstGeom>
            <a:solidFill>
              <a:srgbClr val="FFB81C"/>
            </a:solidFill>
            <a:ln>
              <a:noFill/>
            </a:ln>
          </p:spPr>
          <p:style>
            <a:lnRef idx="1">
              <a:schemeClr val="accent4"/>
            </a:lnRef>
            <a:fillRef idx="3">
              <a:schemeClr val="accent4"/>
            </a:fillRef>
            <a:effectRef idx="2">
              <a:schemeClr val="accent4"/>
            </a:effectRef>
            <a:fontRef idx="minor">
              <a:schemeClr val="lt1"/>
            </a:fontRef>
          </p:style>
          <p:txBody>
            <a:bodyPr rtlCol="0" anchor="ctr">
              <a:noAutofit/>
            </a:bodyPr>
            <a:lstStyle/>
            <a:p>
              <a:pPr marL="0" indent="0" algn="ctr">
                <a:buNone/>
              </a:pPr>
              <a:endParaRPr lang="en-US">
                <a:solidFill>
                  <a:srgbClr val="000000"/>
                </a:solidFill>
                <a:latin typeface="Times New Roman" panose="02020603050405020304" pitchFamily="18" charset="0"/>
                <a:cs typeface="Times New Roman" panose="02020603050405020304" pitchFamily="18" charset="0"/>
              </a:endParaRPr>
            </a:p>
          </p:txBody>
        </p:sp>
        <p:cxnSp>
          <p:nvCxnSpPr>
            <p:cNvPr id="19" name="Line orange V">
              <a:extLst>
                <a:ext uri="{FF2B5EF4-FFF2-40B4-BE49-F238E27FC236}">
                  <a16:creationId xmlns:a16="http://schemas.microsoft.com/office/drawing/2014/main" id="{E3F71C8F-A353-793A-020F-579480101868}"/>
                </a:ext>
              </a:extLst>
            </p:cNvPr>
            <p:cNvCxnSpPr>
              <a:cxnSpLocks/>
            </p:cNvCxnSpPr>
            <p:nvPr userDrawn="1"/>
          </p:nvCxnSpPr>
          <p:spPr bwMode="gray">
            <a:xfrm flipV="1">
              <a:off x="288641" y="386799"/>
              <a:ext cx="0" cy="828000"/>
            </a:xfrm>
            <a:prstGeom prst="line">
              <a:avLst/>
            </a:prstGeom>
            <a:ln w="6350"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9" name="Footer - Slide Number">
            <a:extLst>
              <a:ext uri="{FF2B5EF4-FFF2-40B4-BE49-F238E27FC236}">
                <a16:creationId xmlns:a16="http://schemas.microsoft.com/office/drawing/2014/main" id="{6686C027-3571-FC1D-BB43-BC6C795CD9BA}"/>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10" name="TXT_@Akkodis">
            <a:extLst>
              <a:ext uri="{FF2B5EF4-FFF2-40B4-BE49-F238E27FC236}">
                <a16:creationId xmlns:a16="http://schemas.microsoft.com/office/drawing/2014/main" id="{8E63D966-A067-03CC-5820-8032BB5B0FD4}"/>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3" name="Res_Paraph_01">
            <a:extLst>
              <a:ext uri="{FF2B5EF4-FFF2-40B4-BE49-F238E27FC236}">
                <a16:creationId xmlns:a16="http://schemas.microsoft.com/office/drawing/2014/main" id="{52AF6380-FFD1-6C32-3617-3DDF7F93C330}"/>
              </a:ext>
            </a:extLst>
          </p:cNvPr>
          <p:cNvSpPr>
            <a:spLocks noGrp="1"/>
          </p:cNvSpPr>
          <p:nvPr>
            <p:ph type="body" sz="quarter" idx="32" hasCustomPrompt="1"/>
          </p:nvPr>
        </p:nvSpPr>
        <p:spPr>
          <a:xfrm>
            <a:off x="8715659" y="3149600"/>
            <a:ext cx="2988000" cy="2260600"/>
          </a:xfrm>
          <a:prstGeom prst="rect">
            <a:avLst/>
          </a:prstGeom>
        </p:spPr>
        <p:txBody>
          <a:bodyPr>
            <a:noAutofit/>
          </a:bodyPr>
          <a:lstStyle>
            <a:lvl1pPr>
              <a:lnSpc>
                <a:spcPct val="120000"/>
              </a:lnSpc>
              <a:spcBef>
                <a:spcPts val="0"/>
              </a:spcBef>
              <a:spcAft>
                <a:spcPts val="900"/>
              </a:spcAft>
              <a:defRPr sz="1200"/>
            </a:lvl1pPr>
            <a:lvl2pPr>
              <a:defRPr sz="1100"/>
            </a:lvl2pPr>
            <a:lvl3pPr>
              <a:defRPr sz="1100"/>
            </a:lvl3pPr>
            <a:lvl4pPr>
              <a:defRPr sz="1100"/>
            </a:lvl4pPr>
            <a:lvl5pPr>
              <a:defRPr sz="1100"/>
            </a:lvl5pPr>
          </a:lstStyle>
          <a:p>
            <a:pPr lvl="0"/>
            <a:r>
              <a:rPr lang="en-US" noProof="0"/>
              <a:t>Click to add text content</a:t>
            </a:r>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8724328" y="2206171"/>
            <a:ext cx="2988000" cy="580572"/>
          </a:xfrm>
          <a:prstGeom prst="rect">
            <a:avLst/>
          </a:prstGeom>
        </p:spPr>
        <p:txBody>
          <a:bodyPr>
            <a:noAutofit/>
          </a:bodyPr>
          <a:lstStyle>
            <a:lvl1pPr>
              <a:lnSpc>
                <a:spcPct val="100000"/>
              </a:lnSpc>
              <a:spcBef>
                <a:spcPts val="0"/>
              </a:spcBef>
              <a:defRPr sz="1800" baseline="0">
                <a:solidFill>
                  <a:schemeClr val="tx2"/>
                </a:solidFill>
                <a:latin typeface="+mj-lt"/>
              </a:defRPr>
            </a:lvl1pPr>
          </a:lstStyle>
          <a:p>
            <a:pPr lvl="0"/>
            <a:r>
              <a:rPr lang="en-US" noProof="0"/>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8724328" y="1431606"/>
            <a:ext cx="2988000" cy="731023"/>
          </a:xfrm>
          <a:prstGeom prst="rect">
            <a:avLst/>
          </a:prstGeom>
        </p:spPr>
        <p:txBody>
          <a:bodyPr>
            <a:noAutofit/>
          </a:bodyPr>
          <a:lstStyle>
            <a:lvl1pPr>
              <a:lnSpc>
                <a:spcPct val="100000"/>
              </a:lnSpc>
              <a:spcBef>
                <a:spcPts val="0"/>
              </a:spcBef>
              <a:defRPr sz="2400" baseline="0">
                <a:solidFill>
                  <a:schemeClr val="bg1"/>
                </a:solidFill>
                <a:latin typeface="+mj-lt"/>
              </a:defRPr>
            </a:lvl1pPr>
          </a:lstStyle>
          <a:p>
            <a:pPr lvl="0"/>
            <a:r>
              <a:rPr lang="en-US" noProof="0"/>
              <a:t>Click to add Title</a:t>
            </a:r>
          </a:p>
        </p:txBody>
      </p:sp>
      <p:pic>
        <p:nvPicPr>
          <p:cNvPr id="4" name="Image 3" descr="Une image contenant Graphique, logo, Police, texte&#10;&#10;Description générée automatiquement">
            <a:extLst>
              <a:ext uri="{FF2B5EF4-FFF2-40B4-BE49-F238E27FC236}">
                <a16:creationId xmlns:a16="http://schemas.microsoft.com/office/drawing/2014/main" id="{2E4EEFE8-7D11-8582-0109-417D81C47E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3845850737"/>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440" userDrawn="1">
          <p15:clr>
            <a:srgbClr val="FBAE40"/>
          </p15:clr>
        </p15:guide>
        <p15:guide id="2" orient="horz" pos="340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Paragraphs with Blue Line">
    <p:bg>
      <p:bgPr>
        <a:solidFill>
          <a:schemeClr val="tx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E13C70D-AD19-CE47-55D3-3D49A06E3778}"/>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5296" y="14228"/>
            <a:ext cx="12166704" cy="6843771"/>
          </a:xfrm>
          <a:prstGeom prst="rect">
            <a:avLst/>
          </a:prstGeom>
        </p:spPr>
      </p:pic>
      <p:sp>
        <p:nvSpPr>
          <p:cNvPr id="4" name="Fond bleu dyn">
            <a:extLst>
              <a:ext uri="{FF2B5EF4-FFF2-40B4-BE49-F238E27FC236}">
                <a16:creationId xmlns:a16="http://schemas.microsoft.com/office/drawing/2014/main" id="{3408FB9F-8CD7-7C4F-28A9-D84B3EB062AB}"/>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solidFill>
                <a:schemeClr val="bg1"/>
              </a:solidFill>
            </a:endParaRPr>
          </a:p>
        </p:txBody>
      </p:sp>
      <p:pic>
        <p:nvPicPr>
          <p:cNvPr id="7" name="Logo Akkodis">
            <a:extLst>
              <a:ext uri="{FF2B5EF4-FFF2-40B4-BE49-F238E27FC236}">
                <a16:creationId xmlns:a16="http://schemas.microsoft.com/office/drawing/2014/main" id="{378EF16D-76FE-1C20-8461-8AC543A1369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9" name="Footer - Slide Number">
            <a:extLst>
              <a:ext uri="{FF2B5EF4-FFF2-40B4-BE49-F238E27FC236}">
                <a16:creationId xmlns:a16="http://schemas.microsoft.com/office/drawing/2014/main" id="{79CE2D6E-6095-A31A-92A1-6349627C034F}"/>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10" name="TXT_@Akkodis">
            <a:extLst>
              <a:ext uri="{FF2B5EF4-FFF2-40B4-BE49-F238E27FC236}">
                <a16:creationId xmlns:a16="http://schemas.microsoft.com/office/drawing/2014/main" id="{A51446BA-BA15-3F26-320C-391C939B8FF1}"/>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2" name="Res_Paraph_02">
            <a:extLst>
              <a:ext uri="{FF2B5EF4-FFF2-40B4-BE49-F238E27FC236}">
                <a16:creationId xmlns:a16="http://schemas.microsoft.com/office/drawing/2014/main" id="{1DC8C805-2EA2-808A-25A0-0EA26368E745}"/>
              </a:ext>
            </a:extLst>
          </p:cNvPr>
          <p:cNvSpPr>
            <a:spLocks noGrp="1"/>
          </p:cNvSpPr>
          <p:nvPr>
            <p:ph type="body" sz="quarter" idx="33" hasCustomPrompt="1"/>
          </p:nvPr>
        </p:nvSpPr>
        <p:spPr>
          <a:xfrm>
            <a:off x="6379766" y="2310265"/>
            <a:ext cx="5202634" cy="3738110"/>
          </a:xfrm>
          <a:prstGeom prst="accentCallout1">
            <a:avLst>
              <a:gd name="adj1" fmla="val 18750"/>
              <a:gd name="adj2" fmla="val -5587"/>
              <a:gd name="adj3" fmla="val 17457"/>
              <a:gd name="adj4" fmla="val -5562"/>
            </a:avLst>
          </a:prstGeom>
          <a:ln w="6350">
            <a:solidFill>
              <a:srgbClr val="FFB81C"/>
            </a:solidFill>
          </a:ln>
        </p:spPr>
        <p:txBody>
          <a:bodyPr>
            <a:noAutofit/>
          </a:bodyPr>
          <a:lstStyle>
            <a:lvl1pPr>
              <a:lnSpc>
                <a:spcPct val="120000"/>
              </a:lnSpc>
              <a:spcBef>
                <a:spcPts val="0"/>
              </a:spcBef>
              <a:spcAft>
                <a:spcPts val="900"/>
              </a:spcAft>
              <a:defRPr sz="1100"/>
            </a:lvl1pPr>
            <a:lvl2pPr>
              <a:defRPr sz="1100"/>
            </a:lvl2pPr>
            <a:lvl3pPr>
              <a:defRPr sz="1100"/>
            </a:lvl3pPr>
            <a:lvl4pPr>
              <a:defRPr sz="1100"/>
            </a:lvl4pPr>
            <a:lvl5pPr>
              <a:defRPr sz="1100"/>
            </a:lvl5pPr>
          </a:lstStyle>
          <a:p>
            <a:pPr lvl="0"/>
            <a:r>
              <a:rPr lang="en-US" noProof="0"/>
              <a:t>Click to add text content</a:t>
            </a:r>
          </a:p>
        </p:txBody>
      </p:sp>
      <p:sp>
        <p:nvSpPr>
          <p:cNvPr id="3" name="Res_Paraph_01">
            <a:extLst>
              <a:ext uri="{FF2B5EF4-FFF2-40B4-BE49-F238E27FC236}">
                <a16:creationId xmlns:a16="http://schemas.microsoft.com/office/drawing/2014/main" id="{52AF6380-FFD1-6C32-3617-3DDF7F93C330}"/>
              </a:ext>
            </a:extLst>
          </p:cNvPr>
          <p:cNvSpPr>
            <a:spLocks noGrp="1"/>
          </p:cNvSpPr>
          <p:nvPr>
            <p:ph type="body" sz="quarter" idx="32" hasCustomPrompt="1"/>
          </p:nvPr>
        </p:nvSpPr>
        <p:spPr>
          <a:xfrm>
            <a:off x="531416" y="2319790"/>
            <a:ext cx="5202634" cy="3738110"/>
          </a:xfrm>
          <a:prstGeom prst="rect">
            <a:avLst/>
          </a:prstGeom>
        </p:spPr>
        <p:txBody>
          <a:bodyPr>
            <a:noAutofit/>
          </a:bodyPr>
          <a:lstStyle>
            <a:lvl1pPr>
              <a:lnSpc>
                <a:spcPct val="120000"/>
              </a:lnSpc>
              <a:spcBef>
                <a:spcPts val="0"/>
              </a:spcBef>
              <a:spcAft>
                <a:spcPts val="900"/>
              </a:spcAft>
              <a:defRPr sz="1200"/>
            </a:lvl1pPr>
            <a:lvl2pPr>
              <a:defRPr sz="1100"/>
            </a:lvl2pPr>
            <a:lvl3pPr>
              <a:defRPr sz="1100"/>
            </a:lvl3pPr>
            <a:lvl4pPr>
              <a:defRPr sz="1100"/>
            </a:lvl4pPr>
            <a:lvl5pPr>
              <a:defRPr sz="1100"/>
            </a:lvl5pPr>
          </a:lstStyle>
          <a:p>
            <a:pPr lvl="0"/>
            <a:r>
              <a:rPr lang="en-US" noProof="0"/>
              <a:t>Click to add text content</a:t>
            </a:r>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540085" y="1002240"/>
            <a:ext cx="8836036"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US" noProof="0"/>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540085" y="466407"/>
            <a:ext cx="8813465"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US" noProof="0"/>
              <a:t>Click to add Title</a:t>
            </a:r>
          </a:p>
        </p:txBody>
      </p:sp>
      <p:pic>
        <p:nvPicPr>
          <p:cNvPr id="6" name="Image 5" descr="Une image contenant Graphique, logo, Police, texte&#10;&#10;Description générée automatiquement">
            <a:extLst>
              <a:ext uri="{FF2B5EF4-FFF2-40B4-BE49-F238E27FC236}">
                <a16:creationId xmlns:a16="http://schemas.microsoft.com/office/drawing/2014/main" id="{CE48C361-8FD3-5908-22A0-9D1276145D5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2537478654"/>
      </p:ext>
    </p:extLst>
  </p:cSld>
  <p:clrMapOvr>
    <a:masterClrMapping/>
  </p:clrMapOvr>
  <p:transition spd="slow">
    <p:strips dir="rd"/>
  </p:transition>
  <p:extLst>
    <p:ext uri="{DCECCB84-F9BA-43D5-87BE-67443E8EF086}">
      <p15:sldGuideLst xmlns:p15="http://schemas.microsoft.com/office/powerpoint/2012/main">
        <p15:guide id="1" pos="7440">
          <p15:clr>
            <a:srgbClr val="FBAE40"/>
          </p15:clr>
        </p15:guide>
        <p15:guide id="2" orient="horz" pos="340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Text Boxes">
    <p:bg>
      <p:bgPr>
        <a:solidFill>
          <a:schemeClr val="tx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D78C2AB-3B8B-B5AF-0470-3D9653F0D46D}"/>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a:off x="25296" y="14228"/>
            <a:ext cx="12166704" cy="6843771"/>
          </a:xfrm>
          <a:prstGeom prst="rect">
            <a:avLst/>
          </a:prstGeom>
        </p:spPr>
      </p:pic>
      <p:sp>
        <p:nvSpPr>
          <p:cNvPr id="5" name="Fond bleu dyn">
            <a:extLst>
              <a:ext uri="{FF2B5EF4-FFF2-40B4-BE49-F238E27FC236}">
                <a16:creationId xmlns:a16="http://schemas.microsoft.com/office/drawing/2014/main" id="{1E9F26F0-9677-6CE9-4654-C713B163B35C}"/>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solidFill>
                <a:schemeClr val="bg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4">
            <a:extLst>
              <a:ext uri="{FF2B5EF4-FFF2-40B4-BE49-F238E27FC236}">
                <a16:creationId xmlns:a16="http://schemas.microsoft.com/office/drawing/2014/main" id="{A81BEC33-F73E-E8BC-7697-36BEA358204A}"/>
              </a:ext>
            </a:extLst>
          </p:cNvPr>
          <p:cNvSpPr>
            <a:spLocks noGrp="1"/>
          </p:cNvSpPr>
          <p:nvPr>
            <p:ph type="body" sz="quarter" idx="10"/>
          </p:nvPr>
        </p:nvSpPr>
        <p:spPr>
          <a:xfrm>
            <a:off x="944788" y="2863574"/>
            <a:ext cx="2772000" cy="1008000"/>
          </a:xfrm>
          <a:prstGeom prst="rect">
            <a:avLst/>
          </a:prstGeom>
        </p:spPr>
        <p:txBody>
          <a:bodyPr lIns="0">
            <a:noAutofit/>
          </a:bodyPr>
          <a:lstStyle>
            <a:lvl1pPr>
              <a:spcBef>
                <a:spcPts val="0"/>
              </a:spcBef>
              <a:spcAft>
                <a:spcPts val="900"/>
              </a:spcAft>
              <a:defRPr sz="1100">
                <a:solidFill>
                  <a:schemeClr val="bg1"/>
                </a:solidFill>
              </a:defRPr>
            </a:lvl1pPr>
          </a:lstStyle>
          <a:p>
            <a:endParaRPr lang="en-US"/>
          </a:p>
        </p:txBody>
      </p:sp>
      <p:sp>
        <p:nvSpPr>
          <p:cNvPr id="3" name="Text Placeholder 5">
            <a:extLst>
              <a:ext uri="{FF2B5EF4-FFF2-40B4-BE49-F238E27FC236}">
                <a16:creationId xmlns:a16="http://schemas.microsoft.com/office/drawing/2014/main" id="{06F33A6E-BA4B-9784-8707-511B450DBF3B}"/>
              </a:ext>
            </a:extLst>
          </p:cNvPr>
          <p:cNvSpPr>
            <a:spLocks noGrp="1"/>
          </p:cNvSpPr>
          <p:nvPr>
            <p:ph type="body" sz="quarter" idx="11"/>
          </p:nvPr>
        </p:nvSpPr>
        <p:spPr>
          <a:xfrm>
            <a:off x="944788" y="4740876"/>
            <a:ext cx="2772000" cy="1008000"/>
          </a:xfrm>
          <a:prstGeom prst="rect">
            <a:avLst/>
          </a:prstGeom>
        </p:spPr>
        <p:txBody>
          <a:bodyPr lIns="0">
            <a:noAutofit/>
          </a:bodyPr>
          <a:lstStyle>
            <a:lvl1pPr>
              <a:spcBef>
                <a:spcPts val="0"/>
              </a:spcBef>
              <a:spcAft>
                <a:spcPts val="900"/>
              </a:spcAft>
              <a:defRPr sz="1100">
                <a:solidFill>
                  <a:schemeClr val="bg1"/>
                </a:solidFill>
              </a:defRPr>
            </a:lvl1pPr>
          </a:lstStyle>
          <a:p>
            <a:endParaRPr lang="en-US"/>
          </a:p>
        </p:txBody>
      </p:sp>
      <p:sp>
        <p:nvSpPr>
          <p:cNvPr id="8" name="Text Placeholder 6">
            <a:extLst>
              <a:ext uri="{FF2B5EF4-FFF2-40B4-BE49-F238E27FC236}">
                <a16:creationId xmlns:a16="http://schemas.microsoft.com/office/drawing/2014/main" id="{AF28D938-7266-7236-F2E9-AEC572E1DF1B}"/>
              </a:ext>
            </a:extLst>
          </p:cNvPr>
          <p:cNvSpPr>
            <a:spLocks noGrp="1"/>
          </p:cNvSpPr>
          <p:nvPr>
            <p:ph type="body" sz="quarter" idx="12"/>
          </p:nvPr>
        </p:nvSpPr>
        <p:spPr>
          <a:xfrm>
            <a:off x="8767656" y="2863574"/>
            <a:ext cx="2772000" cy="1008000"/>
          </a:xfrm>
          <a:prstGeom prst="rect">
            <a:avLst/>
          </a:prstGeom>
        </p:spPr>
        <p:txBody>
          <a:bodyPr lIns="0">
            <a:noAutofit/>
          </a:bodyPr>
          <a:lstStyle>
            <a:lvl1pPr>
              <a:spcBef>
                <a:spcPts val="0"/>
              </a:spcBef>
              <a:spcAft>
                <a:spcPts val="900"/>
              </a:spcAft>
              <a:defRPr sz="1100">
                <a:solidFill>
                  <a:schemeClr val="bg1"/>
                </a:solidFill>
              </a:defRPr>
            </a:lvl1pPr>
          </a:lstStyle>
          <a:p>
            <a:endParaRPr lang="en-US"/>
          </a:p>
        </p:txBody>
      </p:sp>
      <p:sp>
        <p:nvSpPr>
          <p:cNvPr id="9" name="Text Placeholder 7">
            <a:extLst>
              <a:ext uri="{FF2B5EF4-FFF2-40B4-BE49-F238E27FC236}">
                <a16:creationId xmlns:a16="http://schemas.microsoft.com/office/drawing/2014/main" id="{A14CA4D0-EB9A-2F0D-7ED0-088BEB173133}"/>
              </a:ext>
            </a:extLst>
          </p:cNvPr>
          <p:cNvSpPr>
            <a:spLocks noGrp="1"/>
          </p:cNvSpPr>
          <p:nvPr>
            <p:ph type="body" sz="quarter" idx="14"/>
          </p:nvPr>
        </p:nvSpPr>
        <p:spPr>
          <a:xfrm>
            <a:off x="8767656" y="4740876"/>
            <a:ext cx="2772000" cy="1008000"/>
          </a:xfrm>
          <a:prstGeom prst="rect">
            <a:avLst/>
          </a:prstGeom>
        </p:spPr>
        <p:txBody>
          <a:bodyPr lIns="0">
            <a:noAutofit/>
          </a:bodyPr>
          <a:lstStyle>
            <a:lvl1pPr>
              <a:spcBef>
                <a:spcPts val="0"/>
              </a:spcBef>
              <a:spcAft>
                <a:spcPts val="900"/>
              </a:spcAft>
              <a:defRPr sz="1100">
                <a:solidFill>
                  <a:schemeClr val="bg1"/>
                </a:solidFill>
              </a:defRPr>
            </a:lvl1pPr>
          </a:lstStyle>
          <a:p>
            <a:endParaRPr lang="en-US"/>
          </a:p>
        </p:txBody>
      </p:sp>
      <p:sp>
        <p:nvSpPr>
          <p:cNvPr id="10" name="Text Placeholder 8">
            <a:extLst>
              <a:ext uri="{FF2B5EF4-FFF2-40B4-BE49-F238E27FC236}">
                <a16:creationId xmlns:a16="http://schemas.microsoft.com/office/drawing/2014/main" id="{25DA56B1-96B1-0084-4628-075428020AF5}"/>
              </a:ext>
            </a:extLst>
          </p:cNvPr>
          <p:cNvSpPr>
            <a:spLocks noGrp="1"/>
          </p:cNvSpPr>
          <p:nvPr>
            <p:ph type="body" sz="quarter" idx="15"/>
          </p:nvPr>
        </p:nvSpPr>
        <p:spPr>
          <a:xfrm>
            <a:off x="4847984" y="2863574"/>
            <a:ext cx="2772000" cy="1008000"/>
          </a:xfrm>
          <a:prstGeom prst="rect">
            <a:avLst/>
          </a:prstGeom>
        </p:spPr>
        <p:txBody>
          <a:bodyPr lIns="0">
            <a:noAutofit/>
          </a:bodyPr>
          <a:lstStyle>
            <a:lvl1pPr>
              <a:defRPr sz="1100">
                <a:solidFill>
                  <a:schemeClr val="bg1"/>
                </a:solidFill>
              </a:defRPr>
            </a:lvl1pPr>
          </a:lstStyle>
          <a:p>
            <a:endParaRPr lang="en-US"/>
          </a:p>
        </p:txBody>
      </p:sp>
      <p:sp>
        <p:nvSpPr>
          <p:cNvPr id="14" name="Text Placeholder 9">
            <a:extLst>
              <a:ext uri="{FF2B5EF4-FFF2-40B4-BE49-F238E27FC236}">
                <a16:creationId xmlns:a16="http://schemas.microsoft.com/office/drawing/2014/main" id="{66B51B62-E970-1E9D-12D0-6E3D927D325D}"/>
              </a:ext>
            </a:extLst>
          </p:cNvPr>
          <p:cNvSpPr>
            <a:spLocks noGrp="1"/>
          </p:cNvSpPr>
          <p:nvPr>
            <p:ph type="body" sz="quarter" idx="16"/>
          </p:nvPr>
        </p:nvSpPr>
        <p:spPr>
          <a:xfrm>
            <a:off x="4847984" y="4740876"/>
            <a:ext cx="2772000" cy="1008000"/>
          </a:xfrm>
          <a:prstGeom prst="rect">
            <a:avLst/>
          </a:prstGeom>
        </p:spPr>
        <p:txBody>
          <a:bodyPr lIns="0">
            <a:noAutofit/>
          </a:bodyPr>
          <a:lstStyle>
            <a:lvl1pPr>
              <a:spcBef>
                <a:spcPts val="0"/>
              </a:spcBef>
              <a:spcAft>
                <a:spcPts val="900"/>
              </a:spcAft>
              <a:defRPr sz="1100">
                <a:solidFill>
                  <a:schemeClr val="bg1"/>
                </a:solidFill>
              </a:defRPr>
            </a:lvl1pPr>
          </a:lstStyle>
          <a:p>
            <a:endParaRPr lang="en-US"/>
          </a:p>
        </p:txBody>
      </p:sp>
      <p:sp>
        <p:nvSpPr>
          <p:cNvPr id="19" name="Text Placeholder 10">
            <a:extLst>
              <a:ext uri="{FF2B5EF4-FFF2-40B4-BE49-F238E27FC236}">
                <a16:creationId xmlns:a16="http://schemas.microsoft.com/office/drawing/2014/main" id="{D5FDFF88-E2F0-836A-4D95-338C81274745}"/>
              </a:ext>
            </a:extLst>
          </p:cNvPr>
          <p:cNvSpPr>
            <a:spLocks noGrp="1"/>
          </p:cNvSpPr>
          <p:nvPr>
            <p:ph type="body" sz="quarter" idx="17" hasCustomPrompt="1"/>
          </p:nvPr>
        </p:nvSpPr>
        <p:spPr>
          <a:xfrm>
            <a:off x="944788" y="2240223"/>
            <a:ext cx="2772000" cy="612000"/>
          </a:xfrm>
          <a:prstGeom prst="rect">
            <a:avLst/>
          </a:prstGeom>
        </p:spPr>
        <p:txBody>
          <a:bodyPr lIns="0" tIns="72000" rIns="0" bIns="0">
            <a:noAutofit/>
          </a:bodyPr>
          <a:lstStyle>
            <a:lvl1pPr>
              <a:lnSpc>
                <a:spcPts val="1700"/>
              </a:lnSpc>
              <a:spcBef>
                <a:spcPts val="0"/>
              </a:spcBef>
              <a:defRPr sz="1600">
                <a:solidFill>
                  <a:schemeClr val="bg2"/>
                </a:solidFill>
                <a:latin typeface="+mj-lt"/>
              </a:defRPr>
            </a:lvl1pPr>
          </a:lstStyle>
          <a:p>
            <a:r>
              <a:rPr lang="en-US"/>
              <a:t>Click to add Text</a:t>
            </a:r>
          </a:p>
        </p:txBody>
      </p:sp>
      <p:sp>
        <p:nvSpPr>
          <p:cNvPr id="20" name="Text Placeholder 11">
            <a:extLst>
              <a:ext uri="{FF2B5EF4-FFF2-40B4-BE49-F238E27FC236}">
                <a16:creationId xmlns:a16="http://schemas.microsoft.com/office/drawing/2014/main" id="{D52677DC-43CE-083B-FC81-07C8D9D7D02C}"/>
              </a:ext>
            </a:extLst>
          </p:cNvPr>
          <p:cNvSpPr>
            <a:spLocks noGrp="1"/>
          </p:cNvSpPr>
          <p:nvPr>
            <p:ph type="body" sz="quarter" idx="18" hasCustomPrompt="1"/>
          </p:nvPr>
        </p:nvSpPr>
        <p:spPr>
          <a:xfrm>
            <a:off x="944788" y="4115440"/>
            <a:ext cx="2772000" cy="612000"/>
          </a:xfrm>
          <a:prstGeom prst="rect">
            <a:avLst/>
          </a:prstGeom>
        </p:spPr>
        <p:txBody>
          <a:bodyPr lIns="0" tIns="72000" rIns="0" bIns="0">
            <a:noAutofit/>
          </a:bodyPr>
          <a:lstStyle>
            <a:lvl1pPr>
              <a:lnSpc>
                <a:spcPts val="1700"/>
              </a:lnSpc>
              <a:spcBef>
                <a:spcPts val="0"/>
              </a:spcBef>
              <a:defRPr sz="1600">
                <a:solidFill>
                  <a:schemeClr val="bg2"/>
                </a:solidFill>
                <a:latin typeface="+mj-lt"/>
              </a:defRPr>
            </a:lvl1pPr>
          </a:lstStyle>
          <a:p>
            <a:pPr marL="0" marR="0" lvl="0" indent="0" algn="l" defTabSz="914354" rtl="0" eaLnBrk="1" fontAlgn="auto" latinLnBrk="0" hangingPunct="1">
              <a:lnSpc>
                <a:spcPts val="1700"/>
              </a:lnSpc>
              <a:spcBef>
                <a:spcPts val="0"/>
              </a:spcBef>
              <a:spcAft>
                <a:spcPts val="0"/>
              </a:spcAft>
              <a:buClrTx/>
              <a:buSzTx/>
              <a:buFont typeface="Arial" panose="020B0604020202020204" pitchFamily="34" charset="0"/>
              <a:buNone/>
              <a:tabLst/>
              <a:defRPr/>
            </a:pPr>
            <a:r>
              <a:rPr lang="en-US"/>
              <a:t>Click to add Text</a:t>
            </a:r>
          </a:p>
        </p:txBody>
      </p:sp>
      <p:sp>
        <p:nvSpPr>
          <p:cNvPr id="21" name="Text Placeholder 12">
            <a:extLst>
              <a:ext uri="{FF2B5EF4-FFF2-40B4-BE49-F238E27FC236}">
                <a16:creationId xmlns:a16="http://schemas.microsoft.com/office/drawing/2014/main" id="{435BAD40-CA4A-C0F7-1F94-0E983E8F1C50}"/>
              </a:ext>
            </a:extLst>
          </p:cNvPr>
          <p:cNvSpPr>
            <a:spLocks noGrp="1"/>
          </p:cNvSpPr>
          <p:nvPr>
            <p:ph type="body" sz="quarter" idx="19" hasCustomPrompt="1"/>
          </p:nvPr>
        </p:nvSpPr>
        <p:spPr>
          <a:xfrm>
            <a:off x="4847984" y="2240223"/>
            <a:ext cx="2772000" cy="612000"/>
          </a:xfrm>
          <a:prstGeom prst="rect">
            <a:avLst/>
          </a:prstGeom>
        </p:spPr>
        <p:txBody>
          <a:bodyPr lIns="0" tIns="72000" rIns="0" bIns="0">
            <a:noAutofit/>
          </a:bodyPr>
          <a:lstStyle>
            <a:lvl1pPr>
              <a:lnSpc>
                <a:spcPts val="1700"/>
              </a:lnSpc>
              <a:spcBef>
                <a:spcPts val="0"/>
              </a:spcBef>
              <a:defRPr sz="1600">
                <a:solidFill>
                  <a:schemeClr val="bg2"/>
                </a:solidFill>
                <a:latin typeface="+mj-lt"/>
              </a:defRPr>
            </a:lvl1pPr>
          </a:lstStyle>
          <a:p>
            <a:pPr marL="0" marR="0" lvl="0" indent="0" algn="l" defTabSz="914354" rtl="0" eaLnBrk="1" fontAlgn="auto" latinLnBrk="0" hangingPunct="1">
              <a:lnSpc>
                <a:spcPts val="1700"/>
              </a:lnSpc>
              <a:spcBef>
                <a:spcPts val="0"/>
              </a:spcBef>
              <a:spcAft>
                <a:spcPts val="0"/>
              </a:spcAft>
              <a:buClrTx/>
              <a:buSzTx/>
              <a:buFont typeface="Arial" panose="020B0604020202020204" pitchFamily="34" charset="0"/>
              <a:buNone/>
              <a:tabLst/>
              <a:defRPr/>
            </a:pPr>
            <a:r>
              <a:rPr lang="en-US"/>
              <a:t>Click to add Text</a:t>
            </a:r>
          </a:p>
        </p:txBody>
      </p:sp>
      <p:sp>
        <p:nvSpPr>
          <p:cNvPr id="22" name="Text Placeholder 13">
            <a:extLst>
              <a:ext uri="{FF2B5EF4-FFF2-40B4-BE49-F238E27FC236}">
                <a16:creationId xmlns:a16="http://schemas.microsoft.com/office/drawing/2014/main" id="{C4288916-A7CB-2FAB-5A23-64A7C4F7C29E}"/>
              </a:ext>
            </a:extLst>
          </p:cNvPr>
          <p:cNvSpPr>
            <a:spLocks noGrp="1"/>
          </p:cNvSpPr>
          <p:nvPr>
            <p:ph type="body" sz="quarter" idx="20" hasCustomPrompt="1"/>
          </p:nvPr>
        </p:nvSpPr>
        <p:spPr>
          <a:xfrm>
            <a:off x="4847984" y="4115440"/>
            <a:ext cx="2772000" cy="612000"/>
          </a:xfrm>
          <a:prstGeom prst="rect">
            <a:avLst/>
          </a:prstGeom>
        </p:spPr>
        <p:txBody>
          <a:bodyPr lIns="0" tIns="72000" rIns="0" bIns="0">
            <a:noAutofit/>
          </a:bodyPr>
          <a:lstStyle>
            <a:lvl1pPr>
              <a:lnSpc>
                <a:spcPts val="1700"/>
              </a:lnSpc>
              <a:spcBef>
                <a:spcPts val="0"/>
              </a:spcBef>
              <a:defRPr sz="1600">
                <a:solidFill>
                  <a:schemeClr val="bg2"/>
                </a:solidFill>
                <a:latin typeface="+mj-lt"/>
              </a:defRPr>
            </a:lvl1pPr>
          </a:lstStyle>
          <a:p>
            <a:pPr marL="0" marR="0" lvl="0" indent="0" algn="l" defTabSz="914354" rtl="0" eaLnBrk="1" fontAlgn="auto" latinLnBrk="0" hangingPunct="1">
              <a:lnSpc>
                <a:spcPts val="1700"/>
              </a:lnSpc>
              <a:spcBef>
                <a:spcPts val="0"/>
              </a:spcBef>
              <a:spcAft>
                <a:spcPts val="0"/>
              </a:spcAft>
              <a:buClrTx/>
              <a:buSzTx/>
              <a:buFont typeface="Arial" panose="020B0604020202020204" pitchFamily="34" charset="0"/>
              <a:buNone/>
              <a:tabLst/>
              <a:defRPr/>
            </a:pPr>
            <a:r>
              <a:rPr lang="en-US"/>
              <a:t>Click to add Text</a:t>
            </a:r>
          </a:p>
        </p:txBody>
      </p:sp>
      <p:sp>
        <p:nvSpPr>
          <p:cNvPr id="23" name="Text Placeholder 14">
            <a:extLst>
              <a:ext uri="{FF2B5EF4-FFF2-40B4-BE49-F238E27FC236}">
                <a16:creationId xmlns:a16="http://schemas.microsoft.com/office/drawing/2014/main" id="{F7217F83-2BC6-504C-CACC-03105FB2CECD}"/>
              </a:ext>
            </a:extLst>
          </p:cNvPr>
          <p:cNvSpPr>
            <a:spLocks noGrp="1"/>
          </p:cNvSpPr>
          <p:nvPr>
            <p:ph type="body" sz="quarter" idx="21" hasCustomPrompt="1"/>
          </p:nvPr>
        </p:nvSpPr>
        <p:spPr>
          <a:xfrm>
            <a:off x="8767656" y="2240223"/>
            <a:ext cx="2772000" cy="612000"/>
          </a:xfrm>
          <a:prstGeom prst="rect">
            <a:avLst/>
          </a:prstGeom>
        </p:spPr>
        <p:txBody>
          <a:bodyPr lIns="0" tIns="72000" rIns="0" bIns="0">
            <a:noAutofit/>
          </a:bodyPr>
          <a:lstStyle>
            <a:lvl1pPr>
              <a:lnSpc>
                <a:spcPts val="1700"/>
              </a:lnSpc>
              <a:spcBef>
                <a:spcPts val="0"/>
              </a:spcBef>
              <a:defRPr sz="1600">
                <a:solidFill>
                  <a:schemeClr val="bg2"/>
                </a:solidFill>
                <a:latin typeface="+mj-lt"/>
              </a:defRPr>
            </a:lvl1pPr>
          </a:lstStyle>
          <a:p>
            <a:pPr marL="0" marR="0" lvl="0" indent="0" algn="l" defTabSz="914354" rtl="0" eaLnBrk="1" fontAlgn="auto" latinLnBrk="0" hangingPunct="1">
              <a:lnSpc>
                <a:spcPts val="1700"/>
              </a:lnSpc>
              <a:spcBef>
                <a:spcPts val="0"/>
              </a:spcBef>
              <a:spcAft>
                <a:spcPts val="0"/>
              </a:spcAft>
              <a:buClrTx/>
              <a:buSzTx/>
              <a:buFont typeface="Arial" panose="020B0604020202020204" pitchFamily="34" charset="0"/>
              <a:buNone/>
              <a:tabLst/>
              <a:defRPr/>
            </a:pPr>
            <a:r>
              <a:rPr lang="en-US"/>
              <a:t>Click to add Text</a:t>
            </a:r>
          </a:p>
        </p:txBody>
      </p:sp>
      <p:sp>
        <p:nvSpPr>
          <p:cNvPr id="24" name="Text Placeholder 15">
            <a:extLst>
              <a:ext uri="{FF2B5EF4-FFF2-40B4-BE49-F238E27FC236}">
                <a16:creationId xmlns:a16="http://schemas.microsoft.com/office/drawing/2014/main" id="{B5C07103-F668-4F0C-C6A7-FC67ECD32A53}"/>
              </a:ext>
            </a:extLst>
          </p:cNvPr>
          <p:cNvSpPr>
            <a:spLocks noGrp="1"/>
          </p:cNvSpPr>
          <p:nvPr>
            <p:ph type="body" sz="quarter" idx="22" hasCustomPrompt="1"/>
          </p:nvPr>
        </p:nvSpPr>
        <p:spPr>
          <a:xfrm>
            <a:off x="8767656" y="4115440"/>
            <a:ext cx="2772000" cy="612000"/>
          </a:xfrm>
          <a:prstGeom prst="rect">
            <a:avLst/>
          </a:prstGeom>
        </p:spPr>
        <p:txBody>
          <a:bodyPr lIns="0" tIns="72000" rIns="0" bIns="0">
            <a:noAutofit/>
          </a:bodyPr>
          <a:lstStyle>
            <a:lvl1pPr>
              <a:lnSpc>
                <a:spcPts val="1700"/>
              </a:lnSpc>
              <a:spcBef>
                <a:spcPts val="0"/>
              </a:spcBef>
              <a:defRPr sz="1600">
                <a:solidFill>
                  <a:schemeClr val="bg2"/>
                </a:solidFill>
                <a:latin typeface="+mj-lt"/>
              </a:defRPr>
            </a:lvl1pPr>
          </a:lstStyle>
          <a:p>
            <a:pPr marL="0" marR="0" lvl="0" indent="0" algn="l" defTabSz="914354" rtl="0" eaLnBrk="1" fontAlgn="auto" latinLnBrk="0" hangingPunct="1">
              <a:lnSpc>
                <a:spcPts val="1700"/>
              </a:lnSpc>
              <a:spcBef>
                <a:spcPts val="0"/>
              </a:spcBef>
              <a:spcAft>
                <a:spcPts val="0"/>
              </a:spcAft>
              <a:buClrTx/>
              <a:buSzTx/>
              <a:buFont typeface="Arial" panose="020B0604020202020204" pitchFamily="34" charset="0"/>
              <a:buNone/>
              <a:tabLst/>
              <a:defRPr/>
            </a:pPr>
            <a:r>
              <a:rPr lang="en-US"/>
              <a:t>Click to add Text</a:t>
            </a:r>
          </a:p>
        </p:txBody>
      </p:sp>
      <p:sp>
        <p:nvSpPr>
          <p:cNvPr id="25" name="Text Placeholder 16">
            <a:extLst>
              <a:ext uri="{FF2B5EF4-FFF2-40B4-BE49-F238E27FC236}">
                <a16:creationId xmlns:a16="http://schemas.microsoft.com/office/drawing/2014/main" id="{5B5C667D-6B35-B71C-CC7F-AC191E039FD1}"/>
              </a:ext>
            </a:extLst>
          </p:cNvPr>
          <p:cNvSpPr>
            <a:spLocks noGrp="1"/>
          </p:cNvSpPr>
          <p:nvPr>
            <p:ph type="body" sz="quarter" idx="23" hasCustomPrompt="1"/>
          </p:nvPr>
        </p:nvSpPr>
        <p:spPr>
          <a:xfrm>
            <a:off x="575707" y="2240223"/>
            <a:ext cx="360000" cy="612000"/>
          </a:xfrm>
          <a:prstGeom prst="rect">
            <a:avLst/>
          </a:prstGeom>
        </p:spPr>
        <p:txBody>
          <a:bodyPr lIns="0" tIns="72000" rIns="0" bIns="0">
            <a:noAutofit/>
          </a:bodyPr>
          <a:lstStyle>
            <a:lvl1pPr algn="ctr">
              <a:lnSpc>
                <a:spcPts val="1700"/>
              </a:lnSpc>
              <a:spcBef>
                <a:spcPts val="0"/>
              </a:spcBef>
              <a:defRPr sz="1600">
                <a:solidFill>
                  <a:schemeClr val="bg2"/>
                </a:solidFill>
                <a:latin typeface="+mj-lt"/>
              </a:defRPr>
            </a:lvl1pPr>
          </a:lstStyle>
          <a:p>
            <a:r>
              <a:rPr lang="en-US"/>
              <a:t>1</a:t>
            </a:r>
          </a:p>
        </p:txBody>
      </p:sp>
      <p:sp>
        <p:nvSpPr>
          <p:cNvPr id="26" name="Text Placeholder 17">
            <a:extLst>
              <a:ext uri="{FF2B5EF4-FFF2-40B4-BE49-F238E27FC236}">
                <a16:creationId xmlns:a16="http://schemas.microsoft.com/office/drawing/2014/main" id="{D95B98DA-83D1-92CE-6010-97BCFC0AF9E7}"/>
              </a:ext>
            </a:extLst>
          </p:cNvPr>
          <p:cNvSpPr>
            <a:spLocks noGrp="1"/>
          </p:cNvSpPr>
          <p:nvPr>
            <p:ph type="body" sz="quarter" idx="24" hasCustomPrompt="1"/>
          </p:nvPr>
        </p:nvSpPr>
        <p:spPr>
          <a:xfrm>
            <a:off x="575707" y="4115440"/>
            <a:ext cx="360000" cy="612000"/>
          </a:xfrm>
          <a:prstGeom prst="rect">
            <a:avLst/>
          </a:prstGeom>
        </p:spPr>
        <p:txBody>
          <a:bodyPr lIns="0" tIns="72000" rIns="0" bIns="0">
            <a:noAutofit/>
          </a:bodyPr>
          <a:lstStyle>
            <a:lvl1pPr algn="ctr">
              <a:lnSpc>
                <a:spcPts val="1700"/>
              </a:lnSpc>
              <a:spcBef>
                <a:spcPts val="0"/>
              </a:spcBef>
              <a:defRPr sz="1600">
                <a:solidFill>
                  <a:schemeClr val="bg2"/>
                </a:solidFill>
                <a:latin typeface="+mj-lt"/>
              </a:defRPr>
            </a:lvl1pPr>
          </a:lstStyle>
          <a:p>
            <a:r>
              <a:rPr lang="en-US"/>
              <a:t>2</a:t>
            </a:r>
          </a:p>
        </p:txBody>
      </p:sp>
      <p:sp>
        <p:nvSpPr>
          <p:cNvPr id="27" name="Text Placeholder 18">
            <a:extLst>
              <a:ext uri="{FF2B5EF4-FFF2-40B4-BE49-F238E27FC236}">
                <a16:creationId xmlns:a16="http://schemas.microsoft.com/office/drawing/2014/main" id="{5A8F5AF4-E808-5CF1-87B8-91C2D98CDE3B}"/>
              </a:ext>
            </a:extLst>
          </p:cNvPr>
          <p:cNvSpPr>
            <a:spLocks noGrp="1"/>
          </p:cNvSpPr>
          <p:nvPr>
            <p:ph type="body" sz="quarter" idx="25" hasCustomPrompt="1"/>
          </p:nvPr>
        </p:nvSpPr>
        <p:spPr>
          <a:xfrm>
            <a:off x="4473879" y="2240223"/>
            <a:ext cx="360000" cy="612000"/>
          </a:xfrm>
          <a:prstGeom prst="rect">
            <a:avLst/>
          </a:prstGeom>
        </p:spPr>
        <p:txBody>
          <a:bodyPr lIns="0" tIns="72000" rIns="0" bIns="0">
            <a:noAutofit/>
          </a:bodyPr>
          <a:lstStyle>
            <a:lvl1pPr algn="ctr">
              <a:lnSpc>
                <a:spcPts val="1700"/>
              </a:lnSpc>
              <a:spcBef>
                <a:spcPts val="0"/>
              </a:spcBef>
              <a:defRPr sz="1600">
                <a:solidFill>
                  <a:schemeClr val="bg2"/>
                </a:solidFill>
                <a:latin typeface="+mj-lt"/>
              </a:defRPr>
            </a:lvl1pPr>
          </a:lstStyle>
          <a:p>
            <a:r>
              <a:rPr lang="en-US"/>
              <a:t>3</a:t>
            </a:r>
          </a:p>
        </p:txBody>
      </p:sp>
      <p:sp>
        <p:nvSpPr>
          <p:cNvPr id="28" name="Text Placeholder 19">
            <a:extLst>
              <a:ext uri="{FF2B5EF4-FFF2-40B4-BE49-F238E27FC236}">
                <a16:creationId xmlns:a16="http://schemas.microsoft.com/office/drawing/2014/main" id="{AF2D7414-6355-5C93-198B-FF0D7F7AC9B9}"/>
              </a:ext>
            </a:extLst>
          </p:cNvPr>
          <p:cNvSpPr>
            <a:spLocks noGrp="1"/>
          </p:cNvSpPr>
          <p:nvPr>
            <p:ph type="body" sz="quarter" idx="26" hasCustomPrompt="1"/>
          </p:nvPr>
        </p:nvSpPr>
        <p:spPr>
          <a:xfrm>
            <a:off x="4473879" y="4115440"/>
            <a:ext cx="360000" cy="612000"/>
          </a:xfrm>
          <a:prstGeom prst="rect">
            <a:avLst/>
          </a:prstGeom>
        </p:spPr>
        <p:txBody>
          <a:bodyPr lIns="0" tIns="72000" rIns="0" bIns="0">
            <a:noAutofit/>
          </a:bodyPr>
          <a:lstStyle>
            <a:lvl1pPr algn="ctr">
              <a:lnSpc>
                <a:spcPts val="1700"/>
              </a:lnSpc>
              <a:spcBef>
                <a:spcPts val="0"/>
              </a:spcBef>
              <a:defRPr sz="1600">
                <a:solidFill>
                  <a:schemeClr val="bg2"/>
                </a:solidFill>
                <a:latin typeface="+mj-lt"/>
              </a:defRPr>
            </a:lvl1pPr>
          </a:lstStyle>
          <a:p>
            <a:r>
              <a:rPr lang="en-US"/>
              <a:t>4</a:t>
            </a:r>
          </a:p>
        </p:txBody>
      </p:sp>
      <p:sp>
        <p:nvSpPr>
          <p:cNvPr id="29" name="Text Placeholder 20">
            <a:extLst>
              <a:ext uri="{FF2B5EF4-FFF2-40B4-BE49-F238E27FC236}">
                <a16:creationId xmlns:a16="http://schemas.microsoft.com/office/drawing/2014/main" id="{84050A09-44B6-F4B2-148D-FEC4ED9FC1D7}"/>
              </a:ext>
            </a:extLst>
          </p:cNvPr>
          <p:cNvSpPr>
            <a:spLocks noGrp="1"/>
          </p:cNvSpPr>
          <p:nvPr>
            <p:ph type="body" sz="quarter" idx="27" hasCustomPrompt="1"/>
          </p:nvPr>
        </p:nvSpPr>
        <p:spPr>
          <a:xfrm>
            <a:off x="8393694" y="2240223"/>
            <a:ext cx="360000" cy="612000"/>
          </a:xfrm>
          <a:prstGeom prst="rect">
            <a:avLst/>
          </a:prstGeom>
        </p:spPr>
        <p:txBody>
          <a:bodyPr lIns="0" tIns="72000" rIns="0" bIns="0">
            <a:noAutofit/>
          </a:bodyPr>
          <a:lstStyle>
            <a:lvl1pPr algn="ctr">
              <a:lnSpc>
                <a:spcPts val="1700"/>
              </a:lnSpc>
              <a:spcBef>
                <a:spcPts val="0"/>
              </a:spcBef>
              <a:defRPr sz="1600">
                <a:solidFill>
                  <a:schemeClr val="bg2"/>
                </a:solidFill>
                <a:latin typeface="+mj-lt"/>
              </a:defRPr>
            </a:lvl1pPr>
          </a:lstStyle>
          <a:p>
            <a:r>
              <a:rPr lang="en-US"/>
              <a:t>5</a:t>
            </a:r>
          </a:p>
        </p:txBody>
      </p:sp>
      <p:sp>
        <p:nvSpPr>
          <p:cNvPr id="30" name="Text Placeholder 21">
            <a:extLst>
              <a:ext uri="{FF2B5EF4-FFF2-40B4-BE49-F238E27FC236}">
                <a16:creationId xmlns:a16="http://schemas.microsoft.com/office/drawing/2014/main" id="{05665BCA-9DC9-C9E2-9D51-E3E6DA8E12DE}"/>
              </a:ext>
            </a:extLst>
          </p:cNvPr>
          <p:cNvSpPr>
            <a:spLocks noGrp="1"/>
          </p:cNvSpPr>
          <p:nvPr>
            <p:ph type="body" sz="quarter" idx="28" hasCustomPrompt="1"/>
          </p:nvPr>
        </p:nvSpPr>
        <p:spPr>
          <a:xfrm>
            <a:off x="8393694" y="4115440"/>
            <a:ext cx="360000" cy="612000"/>
          </a:xfrm>
          <a:prstGeom prst="rect">
            <a:avLst/>
          </a:prstGeom>
        </p:spPr>
        <p:txBody>
          <a:bodyPr lIns="0" tIns="72000" rIns="0" bIns="0">
            <a:noAutofit/>
          </a:bodyPr>
          <a:lstStyle>
            <a:lvl1pPr algn="ctr">
              <a:lnSpc>
                <a:spcPts val="1700"/>
              </a:lnSpc>
              <a:spcBef>
                <a:spcPts val="0"/>
              </a:spcBef>
              <a:defRPr sz="1600">
                <a:solidFill>
                  <a:schemeClr val="bg2"/>
                </a:solidFill>
                <a:latin typeface="+mj-lt"/>
              </a:defRPr>
            </a:lvl1pPr>
          </a:lstStyle>
          <a:p>
            <a:r>
              <a:rPr lang="en-US"/>
              <a:t>6</a:t>
            </a:r>
          </a:p>
        </p:txBody>
      </p:sp>
      <p:pic>
        <p:nvPicPr>
          <p:cNvPr id="33" name="Logo Akkodis">
            <a:extLst>
              <a:ext uri="{FF2B5EF4-FFF2-40B4-BE49-F238E27FC236}">
                <a16:creationId xmlns:a16="http://schemas.microsoft.com/office/drawing/2014/main" id="{AC850017-E236-8F0F-F8DA-AAADF428750F}"/>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35" name="Res_SubTitle">
            <a:extLst>
              <a:ext uri="{FF2B5EF4-FFF2-40B4-BE49-F238E27FC236}">
                <a16:creationId xmlns:a16="http://schemas.microsoft.com/office/drawing/2014/main" id="{4408D103-228B-901E-E846-C7475AC3331C}"/>
              </a:ext>
            </a:extLst>
          </p:cNvPr>
          <p:cNvSpPr>
            <a:spLocks noGrp="1"/>
          </p:cNvSpPr>
          <p:nvPr>
            <p:ph type="body" sz="quarter" idx="31" hasCustomPrompt="1"/>
          </p:nvPr>
        </p:nvSpPr>
        <p:spPr>
          <a:xfrm>
            <a:off x="540085" y="1002243"/>
            <a:ext cx="8984916"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GB"/>
              <a:t>Click to add Subtitle </a:t>
            </a:r>
          </a:p>
        </p:txBody>
      </p:sp>
      <p:sp>
        <p:nvSpPr>
          <p:cNvPr id="12" name="Footer - Slide Number">
            <a:extLst>
              <a:ext uri="{FF2B5EF4-FFF2-40B4-BE49-F238E27FC236}">
                <a16:creationId xmlns:a16="http://schemas.microsoft.com/office/drawing/2014/main" id="{9188FDCE-FB16-6389-6F9B-7AB891DB5045}"/>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13" name="TXT_@Akkodis">
            <a:extLst>
              <a:ext uri="{FF2B5EF4-FFF2-40B4-BE49-F238E27FC236}">
                <a16:creationId xmlns:a16="http://schemas.microsoft.com/office/drawing/2014/main" id="{60D23DB9-491F-18BE-5DD2-00B9E51B6B36}"/>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34" name="Res_Title_01">
            <a:extLst>
              <a:ext uri="{FF2B5EF4-FFF2-40B4-BE49-F238E27FC236}">
                <a16:creationId xmlns:a16="http://schemas.microsoft.com/office/drawing/2014/main" id="{FAFE4F55-19E5-6B84-1464-8B170589153A}"/>
              </a:ext>
            </a:extLst>
          </p:cNvPr>
          <p:cNvSpPr>
            <a:spLocks noGrp="1"/>
          </p:cNvSpPr>
          <p:nvPr>
            <p:ph type="body" sz="quarter" idx="30" hasCustomPrompt="1"/>
          </p:nvPr>
        </p:nvSpPr>
        <p:spPr>
          <a:xfrm>
            <a:off x="540085" y="466410"/>
            <a:ext cx="8984916"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GB"/>
              <a:t>Click to add Title</a:t>
            </a:r>
          </a:p>
        </p:txBody>
      </p:sp>
      <p:pic>
        <p:nvPicPr>
          <p:cNvPr id="6" name="Image 5" descr="Une image contenant Graphique, logo, Police, texte&#10;&#10;Description générée automatiquement">
            <a:extLst>
              <a:ext uri="{FF2B5EF4-FFF2-40B4-BE49-F238E27FC236}">
                <a16:creationId xmlns:a16="http://schemas.microsoft.com/office/drawing/2014/main" id="{5566FCEF-26D9-2FC1-0A97-7D45C9C3083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66209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ent Left - Full Picture Right">
    <p:bg>
      <p:bgPr>
        <a:solidFill>
          <a:schemeClr val="tx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03015394-43B5-0D0D-A6F3-92AB0C3792D3}"/>
              </a:ext>
            </a:extLst>
          </p:cNvPr>
          <p:cNvSpPr>
            <a:spLocks noGrp="1"/>
          </p:cNvSpPr>
          <p:nvPr>
            <p:ph type="pic" sz="quarter" idx="12"/>
          </p:nvPr>
        </p:nvSpPr>
        <p:spPr>
          <a:xfrm>
            <a:off x="6096001" y="-9602"/>
            <a:ext cx="6096000" cy="686760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14 h 10014"/>
              <a:gd name="connsiteX1" fmla="*/ 1741 w 10000"/>
              <a:gd name="connsiteY1" fmla="*/ 0 h 10014"/>
              <a:gd name="connsiteX2" fmla="*/ 10000 w 10000"/>
              <a:gd name="connsiteY2" fmla="*/ 14 h 10014"/>
              <a:gd name="connsiteX3" fmla="*/ 10000 w 10000"/>
              <a:gd name="connsiteY3" fmla="*/ 10014 h 10014"/>
              <a:gd name="connsiteX4" fmla="*/ 0 w 10000"/>
              <a:gd name="connsiteY4" fmla="*/ 10014 h 10014"/>
              <a:gd name="connsiteX5" fmla="*/ 0 w 10000"/>
              <a:gd name="connsiteY5" fmla="*/ 2014 h 10014"/>
              <a:gd name="connsiteX0" fmla="*/ 0 w 10000"/>
              <a:gd name="connsiteY0" fmla="*/ 2014 h 10014"/>
              <a:gd name="connsiteX1" fmla="*/ 1944 w 10000"/>
              <a:gd name="connsiteY1" fmla="*/ 0 h 10014"/>
              <a:gd name="connsiteX2" fmla="*/ 10000 w 10000"/>
              <a:gd name="connsiteY2" fmla="*/ 14 h 10014"/>
              <a:gd name="connsiteX3" fmla="*/ 10000 w 10000"/>
              <a:gd name="connsiteY3" fmla="*/ 10014 h 10014"/>
              <a:gd name="connsiteX4" fmla="*/ 0 w 10000"/>
              <a:gd name="connsiteY4" fmla="*/ 10014 h 10014"/>
              <a:gd name="connsiteX5" fmla="*/ 0 w 10000"/>
              <a:gd name="connsiteY5" fmla="*/ 2014 h 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14">
                <a:moveTo>
                  <a:pt x="0" y="2014"/>
                </a:moveTo>
                <a:lnTo>
                  <a:pt x="1944" y="0"/>
                </a:lnTo>
                <a:lnTo>
                  <a:pt x="10000" y="14"/>
                </a:lnTo>
                <a:lnTo>
                  <a:pt x="10000" y="10014"/>
                </a:lnTo>
                <a:lnTo>
                  <a:pt x="0" y="10014"/>
                </a:lnTo>
                <a:lnTo>
                  <a:pt x="0" y="2014"/>
                </a:lnTo>
                <a:close/>
              </a:path>
            </a:pathLst>
          </a:custGeom>
        </p:spPr>
        <p:txBody>
          <a:bodyPr>
            <a:noAutofit/>
          </a:bodyPr>
          <a:lstStyle>
            <a:lvl1pPr>
              <a:defRPr sz="1200"/>
            </a:lvl1pPr>
          </a:lstStyle>
          <a:p>
            <a:endParaRPr lang="en-US" noProof="0"/>
          </a:p>
          <a:p>
            <a:endParaRPr lang="en-US" noProof="0"/>
          </a:p>
          <a:p>
            <a:r>
              <a:rPr lang="en-US" noProof="0"/>
              <a:t>	Click on the icon to add a picture</a:t>
            </a:r>
            <a:endParaRPr lang="en-US"/>
          </a:p>
        </p:txBody>
      </p:sp>
      <p:cxnSp>
        <p:nvCxnSpPr>
          <p:cNvPr id="2" name="Straight Connector 69">
            <a:extLst>
              <a:ext uri="{FF2B5EF4-FFF2-40B4-BE49-F238E27FC236}">
                <a16:creationId xmlns:a16="http://schemas.microsoft.com/office/drawing/2014/main" id="{AD0C716B-54C2-B025-200D-CAD291B316F0}"/>
              </a:ext>
            </a:extLst>
          </p:cNvPr>
          <p:cNvCxnSpPr>
            <a:cxnSpLocks/>
          </p:cNvCxnSpPr>
          <p:nvPr userDrawn="1"/>
        </p:nvCxnSpPr>
        <p:spPr>
          <a:xfrm>
            <a:off x="960309" y="2950883"/>
            <a:ext cx="10821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s_Paraph_01">
            <a:extLst>
              <a:ext uri="{FF2B5EF4-FFF2-40B4-BE49-F238E27FC236}">
                <a16:creationId xmlns:a16="http://schemas.microsoft.com/office/drawing/2014/main" id="{6D74157A-F0B5-FC7E-14DB-D704F2BC5BF6}"/>
              </a:ext>
            </a:extLst>
          </p:cNvPr>
          <p:cNvSpPr>
            <a:spLocks noGrp="1"/>
          </p:cNvSpPr>
          <p:nvPr>
            <p:ph type="body" sz="quarter" idx="32" hasCustomPrompt="1"/>
          </p:nvPr>
        </p:nvSpPr>
        <p:spPr>
          <a:xfrm>
            <a:off x="902942" y="3213326"/>
            <a:ext cx="4608000" cy="2737531"/>
          </a:xfrm>
          <a:prstGeom prst="rect">
            <a:avLst/>
          </a:prstGeom>
        </p:spPr>
        <p:txBody>
          <a:bodyPr lIns="0" tIns="0" rIns="0" bIns="0">
            <a:noAutofit/>
          </a:bodyPr>
          <a:lstStyle>
            <a:lvl1pPr algn="l">
              <a:lnSpc>
                <a:spcPct val="120000"/>
              </a:lnSpc>
              <a:spcBef>
                <a:spcPts val="0"/>
              </a:spcBef>
              <a:spcAft>
                <a:spcPts val="900"/>
              </a:spcAft>
              <a:defRPr sz="1200"/>
            </a:lvl1pPr>
            <a:lvl2pPr>
              <a:defRPr sz="1100"/>
            </a:lvl2pPr>
            <a:lvl3pPr>
              <a:defRPr sz="1100"/>
            </a:lvl3pPr>
            <a:lvl4pPr>
              <a:defRPr sz="1100"/>
            </a:lvl4pPr>
            <a:lvl5pPr>
              <a:defRPr sz="1100"/>
            </a:lvl5pPr>
          </a:lstStyle>
          <a:p>
            <a:pPr lvl="0"/>
            <a:r>
              <a:rPr lang="en-US" noProof="0"/>
              <a:t>Click to add text content</a:t>
            </a:r>
          </a:p>
        </p:txBody>
      </p:sp>
      <p:sp>
        <p:nvSpPr>
          <p:cNvPr id="7" name="Res_SubTitle">
            <a:extLst>
              <a:ext uri="{FF2B5EF4-FFF2-40B4-BE49-F238E27FC236}">
                <a16:creationId xmlns:a16="http://schemas.microsoft.com/office/drawing/2014/main" id="{B982B123-0EAF-621F-CEE6-BCE55221188E}"/>
              </a:ext>
            </a:extLst>
          </p:cNvPr>
          <p:cNvSpPr>
            <a:spLocks noGrp="1"/>
          </p:cNvSpPr>
          <p:nvPr>
            <p:ph type="body" sz="quarter" idx="31" hasCustomPrompt="1"/>
          </p:nvPr>
        </p:nvSpPr>
        <p:spPr>
          <a:xfrm>
            <a:off x="902942" y="2229680"/>
            <a:ext cx="4608000"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GB"/>
              <a:t>Click to add Subtitle </a:t>
            </a:r>
          </a:p>
        </p:txBody>
      </p:sp>
      <p:sp>
        <p:nvSpPr>
          <p:cNvPr id="6" name="Res_Title_01">
            <a:extLst>
              <a:ext uri="{FF2B5EF4-FFF2-40B4-BE49-F238E27FC236}">
                <a16:creationId xmlns:a16="http://schemas.microsoft.com/office/drawing/2014/main" id="{05FEE1F7-4D3D-0826-3728-C6D2114AAC4E}"/>
              </a:ext>
            </a:extLst>
          </p:cNvPr>
          <p:cNvSpPr>
            <a:spLocks noGrp="1"/>
          </p:cNvSpPr>
          <p:nvPr>
            <p:ph type="body" sz="quarter" idx="30" hasCustomPrompt="1"/>
          </p:nvPr>
        </p:nvSpPr>
        <p:spPr>
          <a:xfrm>
            <a:off x="902942" y="1693847"/>
            <a:ext cx="4608000"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GB"/>
              <a:t>Click to add Title</a:t>
            </a:r>
          </a:p>
        </p:txBody>
      </p:sp>
    </p:spTree>
    <p:custDataLst>
      <p:tags r:id="rId1"/>
    </p:custDataLst>
    <p:extLst>
      <p:ext uri="{BB962C8B-B14F-4D97-AF65-F5344CB8AC3E}">
        <p14:creationId xmlns:p14="http://schemas.microsoft.com/office/powerpoint/2010/main" val="2255840168"/>
      </p:ext>
    </p:extLst>
  </p:cSld>
  <p:clrMapOvr>
    <a:masterClrMapping/>
  </p:clrMapOvr>
  <p:transition spd="slow">
    <p:strips/>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ix Small Text Boxes - Full Picture Right">
    <p:bg>
      <p:bgPr>
        <a:solidFill>
          <a:schemeClr val="tx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03015394-43B5-0D0D-A6F3-92AB0C3792D3}"/>
              </a:ext>
            </a:extLst>
          </p:cNvPr>
          <p:cNvSpPr>
            <a:spLocks noGrp="1"/>
          </p:cNvSpPr>
          <p:nvPr>
            <p:ph type="pic" sz="quarter" idx="12"/>
          </p:nvPr>
        </p:nvSpPr>
        <p:spPr>
          <a:xfrm>
            <a:off x="6096001" y="-9602"/>
            <a:ext cx="6096000" cy="686760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14 h 10014"/>
              <a:gd name="connsiteX1" fmla="*/ 1741 w 10000"/>
              <a:gd name="connsiteY1" fmla="*/ 0 h 10014"/>
              <a:gd name="connsiteX2" fmla="*/ 10000 w 10000"/>
              <a:gd name="connsiteY2" fmla="*/ 14 h 10014"/>
              <a:gd name="connsiteX3" fmla="*/ 10000 w 10000"/>
              <a:gd name="connsiteY3" fmla="*/ 10014 h 10014"/>
              <a:gd name="connsiteX4" fmla="*/ 0 w 10000"/>
              <a:gd name="connsiteY4" fmla="*/ 10014 h 10014"/>
              <a:gd name="connsiteX5" fmla="*/ 0 w 10000"/>
              <a:gd name="connsiteY5" fmla="*/ 2014 h 10014"/>
              <a:gd name="connsiteX0" fmla="*/ 0 w 10000"/>
              <a:gd name="connsiteY0" fmla="*/ 2014 h 10014"/>
              <a:gd name="connsiteX1" fmla="*/ 1944 w 10000"/>
              <a:gd name="connsiteY1" fmla="*/ 0 h 10014"/>
              <a:gd name="connsiteX2" fmla="*/ 10000 w 10000"/>
              <a:gd name="connsiteY2" fmla="*/ 14 h 10014"/>
              <a:gd name="connsiteX3" fmla="*/ 10000 w 10000"/>
              <a:gd name="connsiteY3" fmla="*/ 10014 h 10014"/>
              <a:gd name="connsiteX4" fmla="*/ 0 w 10000"/>
              <a:gd name="connsiteY4" fmla="*/ 10014 h 10014"/>
              <a:gd name="connsiteX5" fmla="*/ 0 w 10000"/>
              <a:gd name="connsiteY5" fmla="*/ 2014 h 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14">
                <a:moveTo>
                  <a:pt x="0" y="2014"/>
                </a:moveTo>
                <a:lnTo>
                  <a:pt x="1944" y="0"/>
                </a:lnTo>
                <a:lnTo>
                  <a:pt x="10000" y="14"/>
                </a:lnTo>
                <a:lnTo>
                  <a:pt x="10000" y="10014"/>
                </a:lnTo>
                <a:lnTo>
                  <a:pt x="0" y="10014"/>
                </a:lnTo>
                <a:lnTo>
                  <a:pt x="0" y="2014"/>
                </a:lnTo>
                <a:close/>
              </a:path>
            </a:pathLst>
          </a:custGeom>
        </p:spPr>
        <p:txBody>
          <a:bodyPr>
            <a:noAutofit/>
          </a:bodyPr>
          <a:lstStyle>
            <a:lvl1pPr>
              <a:defRPr sz="1200"/>
            </a:lvl1pPr>
          </a:lstStyle>
          <a:p>
            <a:endParaRPr lang="en-US" noProof="0"/>
          </a:p>
          <a:p>
            <a:endParaRPr lang="en-US" noProof="0"/>
          </a:p>
          <a:p>
            <a:r>
              <a:rPr lang="en-US" noProof="0"/>
              <a:t>	Click on the icon to add a picture</a:t>
            </a:r>
          </a:p>
        </p:txBody>
      </p:sp>
      <p:sp>
        <p:nvSpPr>
          <p:cNvPr id="34" name="Espace réservé du texte 33">
            <a:extLst>
              <a:ext uri="{FF2B5EF4-FFF2-40B4-BE49-F238E27FC236}">
                <a16:creationId xmlns:a16="http://schemas.microsoft.com/office/drawing/2014/main" id="{CA262DC7-787D-EE0D-795B-CF887CAE2C46}"/>
              </a:ext>
            </a:extLst>
          </p:cNvPr>
          <p:cNvSpPr>
            <a:spLocks noGrp="1"/>
          </p:cNvSpPr>
          <p:nvPr>
            <p:ph type="body" sz="quarter" idx="33" hasCustomPrompt="1"/>
          </p:nvPr>
        </p:nvSpPr>
        <p:spPr>
          <a:xfrm>
            <a:off x="896302" y="3060473"/>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ln w="6350">
            <a:gradFill>
              <a:gsLst>
                <a:gs pos="51000">
                  <a:schemeClr val="bg2"/>
                </a:gs>
                <a:gs pos="100000">
                  <a:schemeClr val="tx2"/>
                </a:gs>
              </a:gsLst>
              <a:lin ang="8100000" scaled="0"/>
            </a:gradFill>
          </a:ln>
        </p:spPr>
        <p:txBody>
          <a:bodyPr lIns="72000" tIns="72000" rIns="72000" bIns="72000" anchor="ctr">
            <a:noAutofit/>
          </a:bodyPr>
          <a:lstStyle>
            <a:lvl1pPr algn="ctr">
              <a:lnSpc>
                <a:spcPts val="1200"/>
              </a:lnSpc>
              <a:spcBef>
                <a:spcPts val="0"/>
              </a:spcBef>
              <a:defRPr sz="1200">
                <a:solidFill>
                  <a:schemeClr val="bg1"/>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5" name="Espace réservé du texte 33">
            <a:extLst>
              <a:ext uri="{FF2B5EF4-FFF2-40B4-BE49-F238E27FC236}">
                <a16:creationId xmlns:a16="http://schemas.microsoft.com/office/drawing/2014/main" id="{908918D9-8528-6186-2C0F-7ACD5A8ED87A}"/>
              </a:ext>
            </a:extLst>
          </p:cNvPr>
          <p:cNvSpPr>
            <a:spLocks noGrp="1"/>
          </p:cNvSpPr>
          <p:nvPr>
            <p:ph type="body" sz="quarter" idx="34" hasCustomPrompt="1"/>
          </p:nvPr>
        </p:nvSpPr>
        <p:spPr>
          <a:xfrm>
            <a:off x="3058477" y="3050948"/>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ln w="6350">
            <a:gradFill>
              <a:gsLst>
                <a:gs pos="51000">
                  <a:schemeClr val="bg2"/>
                </a:gs>
                <a:gs pos="100000">
                  <a:schemeClr val="tx2"/>
                </a:gs>
              </a:gsLst>
              <a:lin ang="8100000" scaled="0"/>
            </a:gradFill>
          </a:ln>
        </p:spPr>
        <p:txBody>
          <a:bodyPr lIns="72000" tIns="72000" rIns="72000" bIns="72000" anchor="ctr">
            <a:noAutofit/>
          </a:bodyPr>
          <a:lstStyle>
            <a:lvl1pPr algn="ctr">
              <a:lnSpc>
                <a:spcPts val="1200"/>
              </a:lnSpc>
              <a:spcBef>
                <a:spcPts val="0"/>
              </a:spcBef>
              <a:defRPr sz="1200">
                <a:solidFill>
                  <a:schemeClr val="bg1"/>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6" name="Espace réservé du texte 33">
            <a:extLst>
              <a:ext uri="{FF2B5EF4-FFF2-40B4-BE49-F238E27FC236}">
                <a16:creationId xmlns:a16="http://schemas.microsoft.com/office/drawing/2014/main" id="{23ACA48C-8A17-5158-072A-F0F958B26F26}"/>
              </a:ext>
            </a:extLst>
          </p:cNvPr>
          <p:cNvSpPr>
            <a:spLocks noGrp="1"/>
          </p:cNvSpPr>
          <p:nvPr>
            <p:ph type="body" sz="quarter" idx="35" hasCustomPrompt="1"/>
          </p:nvPr>
        </p:nvSpPr>
        <p:spPr>
          <a:xfrm>
            <a:off x="896302" y="4041548"/>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ln w="6350">
            <a:gradFill>
              <a:gsLst>
                <a:gs pos="51000">
                  <a:schemeClr val="bg2"/>
                </a:gs>
                <a:gs pos="100000">
                  <a:schemeClr val="tx2"/>
                </a:gs>
              </a:gsLst>
              <a:lin ang="8100000" scaled="0"/>
            </a:gradFill>
          </a:ln>
        </p:spPr>
        <p:txBody>
          <a:bodyPr lIns="72000" tIns="72000" rIns="72000" bIns="72000" anchor="ctr">
            <a:noAutofit/>
          </a:bodyPr>
          <a:lstStyle>
            <a:lvl1pPr algn="ctr">
              <a:lnSpc>
                <a:spcPts val="1200"/>
              </a:lnSpc>
              <a:spcBef>
                <a:spcPts val="0"/>
              </a:spcBef>
              <a:defRPr sz="1200">
                <a:solidFill>
                  <a:schemeClr val="bg1"/>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7" name="Espace réservé du texte 33">
            <a:extLst>
              <a:ext uri="{FF2B5EF4-FFF2-40B4-BE49-F238E27FC236}">
                <a16:creationId xmlns:a16="http://schemas.microsoft.com/office/drawing/2014/main" id="{8003A3FC-5419-78DF-CCE7-744ACBFCDBCB}"/>
              </a:ext>
            </a:extLst>
          </p:cNvPr>
          <p:cNvSpPr>
            <a:spLocks noGrp="1"/>
          </p:cNvSpPr>
          <p:nvPr>
            <p:ph type="body" sz="quarter" idx="36" hasCustomPrompt="1"/>
          </p:nvPr>
        </p:nvSpPr>
        <p:spPr>
          <a:xfrm>
            <a:off x="3058477" y="4032023"/>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ln w="6350">
            <a:gradFill>
              <a:gsLst>
                <a:gs pos="51000">
                  <a:schemeClr val="bg2"/>
                </a:gs>
                <a:gs pos="100000">
                  <a:schemeClr val="tx2"/>
                </a:gs>
              </a:gsLst>
              <a:lin ang="8100000" scaled="0"/>
            </a:gradFill>
          </a:ln>
        </p:spPr>
        <p:txBody>
          <a:bodyPr lIns="72000" tIns="72000" rIns="72000" bIns="72000" anchor="ctr">
            <a:noAutofit/>
          </a:bodyPr>
          <a:lstStyle>
            <a:lvl1pPr algn="ctr">
              <a:lnSpc>
                <a:spcPts val="1200"/>
              </a:lnSpc>
              <a:spcBef>
                <a:spcPts val="0"/>
              </a:spcBef>
              <a:defRPr sz="1200">
                <a:solidFill>
                  <a:schemeClr val="bg1"/>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8" name="Espace réservé du texte 33">
            <a:extLst>
              <a:ext uri="{FF2B5EF4-FFF2-40B4-BE49-F238E27FC236}">
                <a16:creationId xmlns:a16="http://schemas.microsoft.com/office/drawing/2014/main" id="{ACA1791C-D9C2-C01A-68F4-4D587A7FB40F}"/>
              </a:ext>
            </a:extLst>
          </p:cNvPr>
          <p:cNvSpPr>
            <a:spLocks noGrp="1"/>
          </p:cNvSpPr>
          <p:nvPr>
            <p:ph type="body" sz="quarter" idx="37" hasCustomPrompt="1"/>
          </p:nvPr>
        </p:nvSpPr>
        <p:spPr>
          <a:xfrm>
            <a:off x="896302" y="5041673"/>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ln w="6350">
            <a:gradFill>
              <a:gsLst>
                <a:gs pos="51000">
                  <a:schemeClr val="bg2"/>
                </a:gs>
                <a:gs pos="100000">
                  <a:schemeClr val="tx2"/>
                </a:gs>
              </a:gsLst>
              <a:lin ang="8100000" scaled="0"/>
            </a:gradFill>
          </a:ln>
        </p:spPr>
        <p:txBody>
          <a:bodyPr lIns="72000" tIns="72000" rIns="72000" bIns="72000" anchor="ctr">
            <a:noAutofit/>
          </a:bodyPr>
          <a:lstStyle>
            <a:lvl1pPr algn="ctr">
              <a:lnSpc>
                <a:spcPts val="1200"/>
              </a:lnSpc>
              <a:spcBef>
                <a:spcPts val="0"/>
              </a:spcBef>
              <a:defRPr sz="1200">
                <a:solidFill>
                  <a:schemeClr val="bg1"/>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9" name="Espace réservé du texte 33">
            <a:extLst>
              <a:ext uri="{FF2B5EF4-FFF2-40B4-BE49-F238E27FC236}">
                <a16:creationId xmlns:a16="http://schemas.microsoft.com/office/drawing/2014/main" id="{03B01D22-C846-0CD8-4F23-95270D6C9FDE}"/>
              </a:ext>
            </a:extLst>
          </p:cNvPr>
          <p:cNvSpPr>
            <a:spLocks noGrp="1"/>
          </p:cNvSpPr>
          <p:nvPr>
            <p:ph type="body" sz="quarter" idx="38" hasCustomPrompt="1"/>
          </p:nvPr>
        </p:nvSpPr>
        <p:spPr>
          <a:xfrm>
            <a:off x="3058477" y="5032148"/>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ln w="6350">
            <a:gradFill>
              <a:gsLst>
                <a:gs pos="51000">
                  <a:schemeClr val="bg2"/>
                </a:gs>
                <a:gs pos="100000">
                  <a:schemeClr val="tx2"/>
                </a:gs>
              </a:gsLst>
              <a:lin ang="8100000" scaled="0"/>
            </a:gradFill>
          </a:ln>
        </p:spPr>
        <p:txBody>
          <a:bodyPr lIns="72000" tIns="72000" rIns="72000" bIns="72000" anchor="ctr">
            <a:noAutofit/>
          </a:bodyPr>
          <a:lstStyle>
            <a:lvl1pPr algn="ctr">
              <a:lnSpc>
                <a:spcPts val="1200"/>
              </a:lnSpc>
              <a:spcBef>
                <a:spcPts val="0"/>
              </a:spcBef>
              <a:defRPr sz="1200">
                <a:solidFill>
                  <a:schemeClr val="bg1"/>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cxnSp>
        <p:nvCxnSpPr>
          <p:cNvPr id="2" name="Straight Connector 69">
            <a:extLst>
              <a:ext uri="{FF2B5EF4-FFF2-40B4-BE49-F238E27FC236}">
                <a16:creationId xmlns:a16="http://schemas.microsoft.com/office/drawing/2014/main" id="{EB91E707-D5C5-657A-0D9D-9F25E73EC9F9}"/>
              </a:ext>
            </a:extLst>
          </p:cNvPr>
          <p:cNvCxnSpPr>
            <a:cxnSpLocks/>
          </p:cNvCxnSpPr>
          <p:nvPr userDrawn="1"/>
        </p:nvCxnSpPr>
        <p:spPr>
          <a:xfrm>
            <a:off x="925098" y="2011180"/>
            <a:ext cx="10821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s_Paraph_01">
            <a:extLst>
              <a:ext uri="{FF2B5EF4-FFF2-40B4-BE49-F238E27FC236}">
                <a16:creationId xmlns:a16="http://schemas.microsoft.com/office/drawing/2014/main" id="{0E2526A4-4D6E-F3BF-0B85-5CD59033B5A2}"/>
              </a:ext>
            </a:extLst>
          </p:cNvPr>
          <p:cNvSpPr>
            <a:spLocks noGrp="1"/>
          </p:cNvSpPr>
          <p:nvPr>
            <p:ph type="body" sz="quarter" idx="32" hasCustomPrompt="1"/>
          </p:nvPr>
        </p:nvSpPr>
        <p:spPr>
          <a:xfrm>
            <a:off x="916674" y="2187506"/>
            <a:ext cx="3971924" cy="438150"/>
          </a:xfrm>
          <a:prstGeom prst="rect">
            <a:avLst/>
          </a:prstGeom>
        </p:spPr>
        <p:txBody>
          <a:bodyPr lIns="0" tIns="0" rIns="0" bIns="0" anchor="ctr">
            <a:noAutofit/>
          </a:bodyPr>
          <a:lstStyle>
            <a:lvl1pPr algn="l">
              <a:lnSpc>
                <a:spcPts val="2000"/>
              </a:lnSpc>
              <a:spcBef>
                <a:spcPts val="0"/>
              </a:spcBef>
              <a:defRPr sz="1400" b="1">
                <a:solidFill>
                  <a:schemeClr val="bg1"/>
                </a:solidFill>
                <a:latin typeface="+mn-lt"/>
              </a:defRPr>
            </a:lvl1pPr>
            <a:lvl2pPr>
              <a:defRPr sz="2000">
                <a:solidFill>
                  <a:schemeClr val="bg2"/>
                </a:solidFill>
                <a:latin typeface="+mj-lt"/>
              </a:defRPr>
            </a:lvl2pPr>
            <a:lvl3pPr>
              <a:defRPr sz="2000">
                <a:solidFill>
                  <a:schemeClr val="bg2"/>
                </a:solidFill>
                <a:latin typeface="+mj-lt"/>
              </a:defRPr>
            </a:lvl3pPr>
            <a:lvl4pPr>
              <a:defRPr sz="2000">
                <a:solidFill>
                  <a:schemeClr val="bg2"/>
                </a:solidFill>
                <a:latin typeface="+mj-lt"/>
              </a:defRPr>
            </a:lvl4pPr>
            <a:lvl5pPr>
              <a:defRPr sz="2000">
                <a:solidFill>
                  <a:schemeClr val="bg2"/>
                </a:solidFill>
                <a:latin typeface="+mj-lt"/>
              </a:defRPr>
            </a:lvl5pPr>
          </a:lstStyle>
          <a:p>
            <a:pPr lvl="0"/>
            <a:r>
              <a:rPr lang="en-US" noProof="0"/>
              <a:t>Click to add Text</a:t>
            </a:r>
          </a:p>
        </p:txBody>
      </p:sp>
      <p:sp>
        <p:nvSpPr>
          <p:cNvPr id="7" name="Res_SubTitle">
            <a:extLst>
              <a:ext uri="{FF2B5EF4-FFF2-40B4-BE49-F238E27FC236}">
                <a16:creationId xmlns:a16="http://schemas.microsoft.com/office/drawing/2014/main" id="{B982B123-0EAF-621F-CEE6-BCE55221188E}"/>
              </a:ext>
            </a:extLst>
          </p:cNvPr>
          <p:cNvSpPr>
            <a:spLocks noGrp="1"/>
          </p:cNvSpPr>
          <p:nvPr>
            <p:ph type="body" sz="quarter" idx="31" hasCustomPrompt="1"/>
          </p:nvPr>
        </p:nvSpPr>
        <p:spPr>
          <a:xfrm>
            <a:off x="931969" y="1429436"/>
            <a:ext cx="4644000" cy="384850"/>
          </a:xfrm>
          <a:prstGeom prst="rect">
            <a:avLst/>
          </a:prstGeom>
        </p:spPr>
        <p:txBody>
          <a:bodyPr lIns="0" tIns="0" rIns="0" bIns="0">
            <a:noAutofit/>
          </a:bodyPr>
          <a:lstStyle>
            <a:lvl1pPr>
              <a:lnSpc>
                <a:spcPct val="100000"/>
              </a:lnSpc>
              <a:spcBef>
                <a:spcPts val="0"/>
              </a:spcBef>
              <a:defRPr sz="2000" baseline="0">
                <a:solidFill>
                  <a:schemeClr val="tx2"/>
                </a:solidFill>
                <a:latin typeface="+mj-lt"/>
              </a:defRPr>
            </a:lvl1pPr>
          </a:lstStyle>
          <a:p>
            <a:pPr lvl="0"/>
            <a:r>
              <a:rPr lang="en-US" noProof="0"/>
              <a:t>Click to add Subtitle </a:t>
            </a:r>
          </a:p>
        </p:txBody>
      </p:sp>
      <p:sp>
        <p:nvSpPr>
          <p:cNvPr id="6" name="Res_Title_01">
            <a:extLst>
              <a:ext uri="{FF2B5EF4-FFF2-40B4-BE49-F238E27FC236}">
                <a16:creationId xmlns:a16="http://schemas.microsoft.com/office/drawing/2014/main" id="{05FEE1F7-4D3D-0826-3728-C6D2114AAC4E}"/>
              </a:ext>
            </a:extLst>
          </p:cNvPr>
          <p:cNvSpPr>
            <a:spLocks noGrp="1"/>
          </p:cNvSpPr>
          <p:nvPr>
            <p:ph type="body" sz="quarter" idx="30" hasCustomPrompt="1"/>
          </p:nvPr>
        </p:nvSpPr>
        <p:spPr>
          <a:xfrm>
            <a:off x="931969" y="893603"/>
            <a:ext cx="4644000" cy="530113"/>
          </a:xfrm>
          <a:prstGeom prst="rect">
            <a:avLst/>
          </a:prstGeom>
        </p:spPr>
        <p:txBody>
          <a:bodyPr lIns="0" tIns="0" rIns="0" bIns="0">
            <a:noAutofit/>
          </a:bodyPr>
          <a:lstStyle>
            <a:lvl1pPr>
              <a:lnSpc>
                <a:spcPct val="100000"/>
              </a:lnSpc>
              <a:spcBef>
                <a:spcPts val="0"/>
              </a:spcBef>
              <a:defRPr sz="3200" baseline="0">
                <a:solidFill>
                  <a:schemeClr val="bg1"/>
                </a:solidFill>
                <a:latin typeface="+mj-lt"/>
              </a:defRPr>
            </a:lvl1pPr>
          </a:lstStyle>
          <a:p>
            <a:pPr lvl="0"/>
            <a:r>
              <a:rPr lang="en-US" noProof="0"/>
              <a:t>Click to add Title</a:t>
            </a:r>
          </a:p>
        </p:txBody>
      </p:sp>
    </p:spTree>
    <p:custDataLst>
      <p:tags r:id="rId1"/>
    </p:custDataLst>
    <p:extLst>
      <p:ext uri="{BB962C8B-B14F-4D97-AF65-F5344CB8AC3E}">
        <p14:creationId xmlns:p14="http://schemas.microsoft.com/office/powerpoint/2010/main" val="2136145471"/>
      </p:ext>
    </p:extLst>
  </p:cSld>
  <p:clrMapOvr>
    <a:masterClrMapping/>
  </p:clrMapOvr>
  <p:transition spd="slow">
    <p:strips/>
  </p:transition>
  <p:extLst>
    <p:ext uri="{DCECCB84-F9BA-43D5-87BE-67443E8EF086}">
      <p15:sldGuideLst xmlns:p15="http://schemas.microsoft.com/office/powerpoint/2012/main">
        <p15:guide id="1" pos="57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Six Small Text Boxes - Full Picture Right">
    <p:bg>
      <p:bgPr>
        <a:solidFill>
          <a:schemeClr val="tx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03015394-43B5-0D0D-A6F3-92AB0C3792D3}"/>
              </a:ext>
            </a:extLst>
          </p:cNvPr>
          <p:cNvSpPr>
            <a:spLocks noGrp="1"/>
          </p:cNvSpPr>
          <p:nvPr>
            <p:ph type="pic" sz="quarter" idx="12"/>
          </p:nvPr>
        </p:nvSpPr>
        <p:spPr>
          <a:xfrm>
            <a:off x="6096001" y="-9602"/>
            <a:ext cx="6096000" cy="686760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14 h 10014"/>
              <a:gd name="connsiteX1" fmla="*/ 1741 w 10000"/>
              <a:gd name="connsiteY1" fmla="*/ 0 h 10014"/>
              <a:gd name="connsiteX2" fmla="*/ 10000 w 10000"/>
              <a:gd name="connsiteY2" fmla="*/ 14 h 10014"/>
              <a:gd name="connsiteX3" fmla="*/ 10000 w 10000"/>
              <a:gd name="connsiteY3" fmla="*/ 10014 h 10014"/>
              <a:gd name="connsiteX4" fmla="*/ 0 w 10000"/>
              <a:gd name="connsiteY4" fmla="*/ 10014 h 10014"/>
              <a:gd name="connsiteX5" fmla="*/ 0 w 10000"/>
              <a:gd name="connsiteY5" fmla="*/ 2014 h 10014"/>
              <a:gd name="connsiteX0" fmla="*/ 0 w 10000"/>
              <a:gd name="connsiteY0" fmla="*/ 2014 h 10014"/>
              <a:gd name="connsiteX1" fmla="*/ 1944 w 10000"/>
              <a:gd name="connsiteY1" fmla="*/ 0 h 10014"/>
              <a:gd name="connsiteX2" fmla="*/ 10000 w 10000"/>
              <a:gd name="connsiteY2" fmla="*/ 14 h 10014"/>
              <a:gd name="connsiteX3" fmla="*/ 10000 w 10000"/>
              <a:gd name="connsiteY3" fmla="*/ 10014 h 10014"/>
              <a:gd name="connsiteX4" fmla="*/ 0 w 10000"/>
              <a:gd name="connsiteY4" fmla="*/ 10014 h 10014"/>
              <a:gd name="connsiteX5" fmla="*/ 0 w 10000"/>
              <a:gd name="connsiteY5" fmla="*/ 2014 h 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14">
                <a:moveTo>
                  <a:pt x="0" y="2014"/>
                </a:moveTo>
                <a:lnTo>
                  <a:pt x="1944" y="0"/>
                </a:lnTo>
                <a:lnTo>
                  <a:pt x="10000" y="14"/>
                </a:lnTo>
                <a:lnTo>
                  <a:pt x="10000" y="10014"/>
                </a:lnTo>
                <a:lnTo>
                  <a:pt x="0" y="10014"/>
                </a:lnTo>
                <a:lnTo>
                  <a:pt x="0" y="2014"/>
                </a:lnTo>
                <a:close/>
              </a:path>
            </a:pathLst>
          </a:custGeom>
        </p:spPr>
        <p:txBody>
          <a:bodyPr>
            <a:noAutofit/>
          </a:bodyPr>
          <a:lstStyle>
            <a:lvl1pPr>
              <a:defRPr sz="1200"/>
            </a:lvl1pPr>
          </a:lstStyle>
          <a:p>
            <a:endParaRPr lang="en-US" noProof="0"/>
          </a:p>
          <a:p>
            <a:endParaRPr lang="en-US" noProof="0"/>
          </a:p>
          <a:p>
            <a:r>
              <a:rPr lang="en-US" noProof="0"/>
              <a:t>	Click on the icon to add a picture</a:t>
            </a:r>
          </a:p>
        </p:txBody>
      </p:sp>
      <p:sp>
        <p:nvSpPr>
          <p:cNvPr id="34" name="Espace réservé du texte 33">
            <a:extLst>
              <a:ext uri="{FF2B5EF4-FFF2-40B4-BE49-F238E27FC236}">
                <a16:creationId xmlns:a16="http://schemas.microsoft.com/office/drawing/2014/main" id="{CA262DC7-787D-EE0D-795B-CF887CAE2C46}"/>
              </a:ext>
            </a:extLst>
          </p:cNvPr>
          <p:cNvSpPr>
            <a:spLocks noGrp="1"/>
          </p:cNvSpPr>
          <p:nvPr>
            <p:ph type="body" sz="quarter" idx="33" hasCustomPrompt="1"/>
          </p:nvPr>
        </p:nvSpPr>
        <p:spPr>
          <a:xfrm>
            <a:off x="896302" y="3060473"/>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solidFill>
            <a:srgbClr val="FFB81C"/>
          </a:solidFill>
          <a:ln w="6350">
            <a:noFill/>
          </a:ln>
        </p:spPr>
        <p:txBody>
          <a:bodyPr lIns="72000" tIns="72000" rIns="72000" bIns="72000" anchor="ctr">
            <a:noAutofit/>
          </a:bodyPr>
          <a:lstStyle>
            <a:lvl1pPr algn="ctr">
              <a:lnSpc>
                <a:spcPts val="1200"/>
              </a:lnSpc>
              <a:spcBef>
                <a:spcPts val="0"/>
              </a:spcBef>
              <a:defRPr sz="1200">
                <a:solidFill>
                  <a:srgbClr val="000000"/>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5" name="Espace réservé du texte 33">
            <a:extLst>
              <a:ext uri="{FF2B5EF4-FFF2-40B4-BE49-F238E27FC236}">
                <a16:creationId xmlns:a16="http://schemas.microsoft.com/office/drawing/2014/main" id="{908918D9-8528-6186-2C0F-7ACD5A8ED87A}"/>
              </a:ext>
            </a:extLst>
          </p:cNvPr>
          <p:cNvSpPr>
            <a:spLocks noGrp="1"/>
          </p:cNvSpPr>
          <p:nvPr>
            <p:ph type="body" sz="quarter" idx="34" hasCustomPrompt="1"/>
          </p:nvPr>
        </p:nvSpPr>
        <p:spPr>
          <a:xfrm>
            <a:off x="3058477" y="3050948"/>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solidFill>
            <a:srgbClr val="FFB81C"/>
          </a:solidFill>
          <a:ln w="6350">
            <a:noFill/>
          </a:ln>
        </p:spPr>
        <p:txBody>
          <a:bodyPr lIns="72000" tIns="72000" rIns="72000" bIns="72000" anchor="ctr">
            <a:noAutofit/>
          </a:bodyPr>
          <a:lstStyle>
            <a:lvl1pPr algn="ctr">
              <a:lnSpc>
                <a:spcPts val="1200"/>
              </a:lnSpc>
              <a:spcBef>
                <a:spcPts val="0"/>
              </a:spcBef>
              <a:defRPr sz="1200">
                <a:solidFill>
                  <a:srgbClr val="000000"/>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6" name="Espace réservé du texte 33">
            <a:extLst>
              <a:ext uri="{FF2B5EF4-FFF2-40B4-BE49-F238E27FC236}">
                <a16:creationId xmlns:a16="http://schemas.microsoft.com/office/drawing/2014/main" id="{23ACA48C-8A17-5158-072A-F0F958B26F26}"/>
              </a:ext>
            </a:extLst>
          </p:cNvPr>
          <p:cNvSpPr>
            <a:spLocks noGrp="1"/>
          </p:cNvSpPr>
          <p:nvPr>
            <p:ph type="body" sz="quarter" idx="35" hasCustomPrompt="1"/>
          </p:nvPr>
        </p:nvSpPr>
        <p:spPr>
          <a:xfrm>
            <a:off x="896302" y="4041548"/>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solidFill>
            <a:srgbClr val="FFB81C"/>
          </a:solidFill>
          <a:ln w="6350">
            <a:noFill/>
          </a:ln>
        </p:spPr>
        <p:txBody>
          <a:bodyPr lIns="72000" tIns="72000" rIns="72000" bIns="72000" anchor="ctr">
            <a:noAutofit/>
          </a:bodyPr>
          <a:lstStyle>
            <a:lvl1pPr algn="ctr">
              <a:lnSpc>
                <a:spcPts val="1200"/>
              </a:lnSpc>
              <a:spcBef>
                <a:spcPts val="0"/>
              </a:spcBef>
              <a:defRPr sz="1200">
                <a:solidFill>
                  <a:srgbClr val="000000"/>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7" name="Espace réservé du texte 33">
            <a:extLst>
              <a:ext uri="{FF2B5EF4-FFF2-40B4-BE49-F238E27FC236}">
                <a16:creationId xmlns:a16="http://schemas.microsoft.com/office/drawing/2014/main" id="{8003A3FC-5419-78DF-CCE7-744ACBFCDBCB}"/>
              </a:ext>
            </a:extLst>
          </p:cNvPr>
          <p:cNvSpPr>
            <a:spLocks noGrp="1"/>
          </p:cNvSpPr>
          <p:nvPr>
            <p:ph type="body" sz="quarter" idx="36" hasCustomPrompt="1"/>
          </p:nvPr>
        </p:nvSpPr>
        <p:spPr>
          <a:xfrm>
            <a:off x="3058477" y="4032023"/>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solidFill>
            <a:srgbClr val="FFB81C"/>
          </a:solidFill>
          <a:ln w="6350">
            <a:noFill/>
          </a:ln>
        </p:spPr>
        <p:txBody>
          <a:bodyPr lIns="72000" tIns="72000" rIns="72000" bIns="72000" anchor="ctr">
            <a:noAutofit/>
          </a:bodyPr>
          <a:lstStyle>
            <a:lvl1pPr algn="ctr">
              <a:lnSpc>
                <a:spcPts val="1200"/>
              </a:lnSpc>
              <a:spcBef>
                <a:spcPts val="0"/>
              </a:spcBef>
              <a:defRPr sz="1200">
                <a:solidFill>
                  <a:srgbClr val="000000"/>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8" name="Espace réservé du texte 33">
            <a:extLst>
              <a:ext uri="{FF2B5EF4-FFF2-40B4-BE49-F238E27FC236}">
                <a16:creationId xmlns:a16="http://schemas.microsoft.com/office/drawing/2014/main" id="{ACA1791C-D9C2-C01A-68F4-4D587A7FB40F}"/>
              </a:ext>
            </a:extLst>
          </p:cNvPr>
          <p:cNvSpPr>
            <a:spLocks noGrp="1"/>
          </p:cNvSpPr>
          <p:nvPr>
            <p:ph type="body" sz="quarter" idx="37" hasCustomPrompt="1"/>
          </p:nvPr>
        </p:nvSpPr>
        <p:spPr>
          <a:xfrm>
            <a:off x="896302" y="5041673"/>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solidFill>
            <a:srgbClr val="FFB81C"/>
          </a:solidFill>
          <a:ln w="6350">
            <a:noFill/>
          </a:ln>
        </p:spPr>
        <p:txBody>
          <a:bodyPr lIns="72000" tIns="72000" rIns="72000" bIns="72000" anchor="ctr">
            <a:noAutofit/>
          </a:bodyPr>
          <a:lstStyle>
            <a:lvl1pPr algn="ctr">
              <a:lnSpc>
                <a:spcPts val="1200"/>
              </a:lnSpc>
              <a:spcBef>
                <a:spcPts val="0"/>
              </a:spcBef>
              <a:defRPr sz="1200">
                <a:solidFill>
                  <a:srgbClr val="000000"/>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sp>
        <p:nvSpPr>
          <p:cNvPr id="39" name="Espace réservé du texte 33">
            <a:extLst>
              <a:ext uri="{FF2B5EF4-FFF2-40B4-BE49-F238E27FC236}">
                <a16:creationId xmlns:a16="http://schemas.microsoft.com/office/drawing/2014/main" id="{03B01D22-C846-0CD8-4F23-95270D6C9FDE}"/>
              </a:ext>
            </a:extLst>
          </p:cNvPr>
          <p:cNvSpPr>
            <a:spLocks noGrp="1"/>
          </p:cNvSpPr>
          <p:nvPr>
            <p:ph type="body" sz="quarter" idx="38" hasCustomPrompt="1"/>
          </p:nvPr>
        </p:nvSpPr>
        <p:spPr>
          <a:xfrm>
            <a:off x="3058477" y="5032148"/>
            <a:ext cx="1656436" cy="615332"/>
          </a:xfrm>
          <a:custGeom>
            <a:avLst/>
            <a:gdLst>
              <a:gd name="connsiteX0" fmla="*/ 0 w 1647825"/>
              <a:gd name="connsiteY0" fmla="*/ 0 h 600075"/>
              <a:gd name="connsiteX1" fmla="*/ 1647825 w 1647825"/>
              <a:gd name="connsiteY1" fmla="*/ 0 h 600075"/>
              <a:gd name="connsiteX2" fmla="*/ 1647825 w 1647825"/>
              <a:gd name="connsiteY2" fmla="*/ 600075 h 600075"/>
              <a:gd name="connsiteX3" fmla="*/ 0 w 1647825"/>
              <a:gd name="connsiteY3" fmla="*/ 600075 h 600075"/>
              <a:gd name="connsiteX4" fmla="*/ 0 w 1647825"/>
              <a:gd name="connsiteY4" fmla="*/ 0 h 600075"/>
              <a:gd name="connsiteX0" fmla="*/ 0 w 1647825"/>
              <a:gd name="connsiteY0" fmla="*/ 0 h 600075"/>
              <a:gd name="connsiteX1" fmla="*/ 1647825 w 1647825"/>
              <a:gd name="connsiteY1" fmla="*/ 0 h 600075"/>
              <a:gd name="connsiteX2" fmla="*/ 1645444 w 1647825"/>
              <a:gd name="connsiteY2" fmla="*/ 428625 h 600075"/>
              <a:gd name="connsiteX3" fmla="*/ 1647825 w 1647825"/>
              <a:gd name="connsiteY3" fmla="*/ 600075 h 600075"/>
              <a:gd name="connsiteX4" fmla="*/ 0 w 1647825"/>
              <a:gd name="connsiteY4" fmla="*/ 600075 h 600075"/>
              <a:gd name="connsiteX5" fmla="*/ 0 w 1647825"/>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647825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75"/>
              <a:gd name="connsiteX1" fmla="*/ 1647825 w 1652656"/>
              <a:gd name="connsiteY1" fmla="*/ 0 h 600075"/>
              <a:gd name="connsiteX2" fmla="*/ 1652588 w 1652656"/>
              <a:gd name="connsiteY2" fmla="*/ 407193 h 600075"/>
              <a:gd name="connsiteX3" fmla="*/ 1485900 w 1652656"/>
              <a:gd name="connsiteY3" fmla="*/ 600075 h 600075"/>
              <a:gd name="connsiteX4" fmla="*/ 0 w 1652656"/>
              <a:gd name="connsiteY4" fmla="*/ 600075 h 600075"/>
              <a:gd name="connsiteX5" fmla="*/ 0 w 1652656"/>
              <a:gd name="connsiteY5" fmla="*/ 0 h 600075"/>
              <a:gd name="connsiteX0" fmla="*/ 0 w 1652656"/>
              <a:gd name="connsiteY0" fmla="*/ 0 h 600096"/>
              <a:gd name="connsiteX1" fmla="*/ 1647825 w 1652656"/>
              <a:gd name="connsiteY1" fmla="*/ 0 h 600096"/>
              <a:gd name="connsiteX2" fmla="*/ 1652588 w 1652656"/>
              <a:gd name="connsiteY2" fmla="*/ 407193 h 600096"/>
              <a:gd name="connsiteX3" fmla="*/ 1485900 w 1652656"/>
              <a:gd name="connsiteY3" fmla="*/ 600075 h 600096"/>
              <a:gd name="connsiteX4" fmla="*/ 0 w 1652656"/>
              <a:gd name="connsiteY4" fmla="*/ 600075 h 600096"/>
              <a:gd name="connsiteX5" fmla="*/ 0 w 1652656"/>
              <a:gd name="connsiteY5" fmla="*/ 0 h 600096"/>
              <a:gd name="connsiteX0" fmla="*/ 0 w 1650321"/>
              <a:gd name="connsiteY0" fmla="*/ 0 h 600115"/>
              <a:gd name="connsiteX1" fmla="*/ 1647825 w 1650321"/>
              <a:gd name="connsiteY1" fmla="*/ 0 h 600115"/>
              <a:gd name="connsiteX2" fmla="*/ 1650216 w 1650321"/>
              <a:gd name="connsiteY2" fmla="*/ 498117 h 600115"/>
              <a:gd name="connsiteX3" fmla="*/ 1485900 w 1650321"/>
              <a:gd name="connsiteY3" fmla="*/ 600075 h 600115"/>
              <a:gd name="connsiteX4" fmla="*/ 0 w 1650321"/>
              <a:gd name="connsiteY4" fmla="*/ 600075 h 600115"/>
              <a:gd name="connsiteX5" fmla="*/ 0 w 1650321"/>
              <a:gd name="connsiteY5" fmla="*/ 0 h 600115"/>
              <a:gd name="connsiteX0" fmla="*/ 0 w 1650321"/>
              <a:gd name="connsiteY0" fmla="*/ 0 h 602445"/>
              <a:gd name="connsiteX1" fmla="*/ 1647825 w 1650321"/>
              <a:gd name="connsiteY1" fmla="*/ 0 h 602445"/>
              <a:gd name="connsiteX2" fmla="*/ 1650216 w 1650321"/>
              <a:gd name="connsiteY2" fmla="*/ 498117 h 602445"/>
              <a:gd name="connsiteX3" fmla="*/ 1549957 w 1650321"/>
              <a:gd name="connsiteY3" fmla="*/ 602406 h 602445"/>
              <a:gd name="connsiteX4" fmla="*/ 0 w 1650321"/>
              <a:gd name="connsiteY4" fmla="*/ 600075 h 602445"/>
              <a:gd name="connsiteX5" fmla="*/ 0 w 1650321"/>
              <a:gd name="connsiteY5" fmla="*/ 0 h 60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321" h="602445">
                <a:moveTo>
                  <a:pt x="0" y="0"/>
                </a:moveTo>
                <a:lnTo>
                  <a:pt x="1647825" y="0"/>
                </a:lnTo>
                <a:cubicBezTo>
                  <a:pt x="1647031" y="142875"/>
                  <a:pt x="1651010" y="355242"/>
                  <a:pt x="1650216" y="498117"/>
                </a:cubicBezTo>
                <a:cubicBezTo>
                  <a:pt x="1651010" y="498117"/>
                  <a:pt x="1549163" y="604787"/>
                  <a:pt x="1549957" y="602406"/>
                </a:cubicBezTo>
                <a:lnTo>
                  <a:pt x="0" y="600075"/>
                </a:lnTo>
                <a:lnTo>
                  <a:pt x="0" y="0"/>
                </a:lnTo>
                <a:close/>
              </a:path>
            </a:pathLst>
          </a:custGeom>
          <a:solidFill>
            <a:srgbClr val="FFB81C"/>
          </a:solidFill>
          <a:ln w="6350">
            <a:noFill/>
          </a:ln>
        </p:spPr>
        <p:txBody>
          <a:bodyPr lIns="72000" tIns="72000" rIns="72000" bIns="72000" anchor="ctr">
            <a:noAutofit/>
          </a:bodyPr>
          <a:lstStyle>
            <a:lvl1pPr algn="ctr">
              <a:lnSpc>
                <a:spcPts val="1200"/>
              </a:lnSpc>
              <a:spcBef>
                <a:spcPts val="0"/>
              </a:spcBef>
              <a:defRPr sz="1200">
                <a:solidFill>
                  <a:srgbClr val="000000"/>
                </a:solidFill>
                <a:latin typeface="+mj-lt"/>
              </a:defRPr>
            </a:lvl1pPr>
            <a:lvl2pPr>
              <a:defRPr sz="1200">
                <a:solidFill>
                  <a:schemeClr val="bg1"/>
                </a:solidFill>
                <a:latin typeface="+mj-lt"/>
              </a:defRPr>
            </a:lvl2pPr>
            <a:lvl3pPr>
              <a:defRPr sz="1200">
                <a:solidFill>
                  <a:schemeClr val="bg1"/>
                </a:solidFill>
                <a:latin typeface="+mj-lt"/>
              </a:defRPr>
            </a:lvl3pPr>
            <a:lvl4pPr>
              <a:defRPr sz="1200">
                <a:solidFill>
                  <a:schemeClr val="bg1"/>
                </a:solidFill>
                <a:latin typeface="+mj-lt"/>
              </a:defRPr>
            </a:lvl4pPr>
            <a:lvl5pPr>
              <a:defRPr sz="1200">
                <a:solidFill>
                  <a:schemeClr val="bg1"/>
                </a:solidFill>
                <a:latin typeface="+mj-lt"/>
              </a:defRPr>
            </a:lvl5pPr>
          </a:lstStyle>
          <a:p>
            <a:pPr lvl="0"/>
            <a:r>
              <a:rPr lang="en-US" noProof="0"/>
              <a:t>Click to add text</a:t>
            </a:r>
          </a:p>
        </p:txBody>
      </p:sp>
      <p:cxnSp>
        <p:nvCxnSpPr>
          <p:cNvPr id="2" name="Straight Connector 69">
            <a:extLst>
              <a:ext uri="{FF2B5EF4-FFF2-40B4-BE49-F238E27FC236}">
                <a16:creationId xmlns:a16="http://schemas.microsoft.com/office/drawing/2014/main" id="{EB91E707-D5C5-657A-0D9D-9F25E73EC9F9}"/>
              </a:ext>
            </a:extLst>
          </p:cNvPr>
          <p:cNvCxnSpPr>
            <a:cxnSpLocks/>
          </p:cNvCxnSpPr>
          <p:nvPr userDrawn="1"/>
        </p:nvCxnSpPr>
        <p:spPr>
          <a:xfrm>
            <a:off x="925098" y="2011180"/>
            <a:ext cx="10821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s_Paraph_01">
            <a:extLst>
              <a:ext uri="{FF2B5EF4-FFF2-40B4-BE49-F238E27FC236}">
                <a16:creationId xmlns:a16="http://schemas.microsoft.com/office/drawing/2014/main" id="{0E2526A4-4D6E-F3BF-0B85-5CD59033B5A2}"/>
              </a:ext>
            </a:extLst>
          </p:cNvPr>
          <p:cNvSpPr>
            <a:spLocks noGrp="1"/>
          </p:cNvSpPr>
          <p:nvPr>
            <p:ph type="body" sz="quarter" idx="32" hasCustomPrompt="1"/>
          </p:nvPr>
        </p:nvSpPr>
        <p:spPr>
          <a:xfrm>
            <a:off x="916674" y="2187506"/>
            <a:ext cx="3971924" cy="438150"/>
          </a:xfrm>
          <a:prstGeom prst="rect">
            <a:avLst/>
          </a:prstGeom>
        </p:spPr>
        <p:txBody>
          <a:bodyPr lIns="0" tIns="0" rIns="0" bIns="0" anchor="ctr">
            <a:noAutofit/>
          </a:bodyPr>
          <a:lstStyle>
            <a:lvl1pPr algn="l">
              <a:lnSpc>
                <a:spcPts val="2000"/>
              </a:lnSpc>
              <a:spcBef>
                <a:spcPts val="0"/>
              </a:spcBef>
              <a:defRPr sz="1400" b="1">
                <a:solidFill>
                  <a:schemeClr val="bg1"/>
                </a:solidFill>
                <a:latin typeface="+mn-lt"/>
              </a:defRPr>
            </a:lvl1pPr>
            <a:lvl2pPr>
              <a:defRPr sz="2000">
                <a:solidFill>
                  <a:schemeClr val="bg2"/>
                </a:solidFill>
                <a:latin typeface="+mj-lt"/>
              </a:defRPr>
            </a:lvl2pPr>
            <a:lvl3pPr>
              <a:defRPr sz="2000">
                <a:solidFill>
                  <a:schemeClr val="bg2"/>
                </a:solidFill>
                <a:latin typeface="+mj-lt"/>
              </a:defRPr>
            </a:lvl3pPr>
            <a:lvl4pPr>
              <a:defRPr sz="2000">
                <a:solidFill>
                  <a:schemeClr val="bg2"/>
                </a:solidFill>
                <a:latin typeface="+mj-lt"/>
              </a:defRPr>
            </a:lvl4pPr>
            <a:lvl5pPr>
              <a:defRPr sz="2000">
                <a:solidFill>
                  <a:schemeClr val="bg2"/>
                </a:solidFill>
                <a:latin typeface="+mj-lt"/>
              </a:defRPr>
            </a:lvl5pPr>
          </a:lstStyle>
          <a:p>
            <a:pPr lvl="0"/>
            <a:r>
              <a:rPr lang="en-US" noProof="0"/>
              <a:t>Click to add Text</a:t>
            </a:r>
          </a:p>
        </p:txBody>
      </p:sp>
      <p:sp>
        <p:nvSpPr>
          <p:cNvPr id="7" name="Res_SubTitle">
            <a:extLst>
              <a:ext uri="{FF2B5EF4-FFF2-40B4-BE49-F238E27FC236}">
                <a16:creationId xmlns:a16="http://schemas.microsoft.com/office/drawing/2014/main" id="{B982B123-0EAF-621F-CEE6-BCE55221188E}"/>
              </a:ext>
            </a:extLst>
          </p:cNvPr>
          <p:cNvSpPr>
            <a:spLocks noGrp="1"/>
          </p:cNvSpPr>
          <p:nvPr>
            <p:ph type="body" sz="quarter" idx="31" hasCustomPrompt="1"/>
          </p:nvPr>
        </p:nvSpPr>
        <p:spPr>
          <a:xfrm>
            <a:off x="931969" y="1429436"/>
            <a:ext cx="4644000" cy="384850"/>
          </a:xfrm>
          <a:prstGeom prst="rect">
            <a:avLst/>
          </a:prstGeom>
        </p:spPr>
        <p:txBody>
          <a:bodyPr lIns="0" tIns="0" rIns="0" bIns="0">
            <a:noAutofit/>
          </a:bodyPr>
          <a:lstStyle>
            <a:lvl1pPr>
              <a:lnSpc>
                <a:spcPct val="100000"/>
              </a:lnSpc>
              <a:spcBef>
                <a:spcPts val="0"/>
              </a:spcBef>
              <a:defRPr sz="2000" baseline="0">
                <a:solidFill>
                  <a:schemeClr val="tx2"/>
                </a:solidFill>
                <a:latin typeface="+mj-lt"/>
              </a:defRPr>
            </a:lvl1pPr>
          </a:lstStyle>
          <a:p>
            <a:pPr lvl="0"/>
            <a:r>
              <a:rPr lang="en-US" noProof="0"/>
              <a:t>Click to add Subtitle </a:t>
            </a:r>
          </a:p>
        </p:txBody>
      </p:sp>
      <p:sp>
        <p:nvSpPr>
          <p:cNvPr id="6" name="Res_Title_01">
            <a:extLst>
              <a:ext uri="{FF2B5EF4-FFF2-40B4-BE49-F238E27FC236}">
                <a16:creationId xmlns:a16="http://schemas.microsoft.com/office/drawing/2014/main" id="{05FEE1F7-4D3D-0826-3728-C6D2114AAC4E}"/>
              </a:ext>
            </a:extLst>
          </p:cNvPr>
          <p:cNvSpPr>
            <a:spLocks noGrp="1"/>
          </p:cNvSpPr>
          <p:nvPr>
            <p:ph type="body" sz="quarter" idx="30" hasCustomPrompt="1"/>
          </p:nvPr>
        </p:nvSpPr>
        <p:spPr>
          <a:xfrm>
            <a:off x="931969" y="893603"/>
            <a:ext cx="4644000" cy="530113"/>
          </a:xfrm>
          <a:prstGeom prst="rect">
            <a:avLst/>
          </a:prstGeom>
        </p:spPr>
        <p:txBody>
          <a:bodyPr lIns="0" tIns="0" rIns="0" bIns="0">
            <a:noAutofit/>
          </a:bodyPr>
          <a:lstStyle>
            <a:lvl1pPr>
              <a:lnSpc>
                <a:spcPct val="100000"/>
              </a:lnSpc>
              <a:spcBef>
                <a:spcPts val="0"/>
              </a:spcBef>
              <a:defRPr sz="3200" baseline="0">
                <a:solidFill>
                  <a:schemeClr val="bg1"/>
                </a:solidFill>
                <a:latin typeface="+mj-lt"/>
              </a:defRPr>
            </a:lvl1pPr>
          </a:lstStyle>
          <a:p>
            <a:pPr lvl="0"/>
            <a:r>
              <a:rPr lang="en-US" noProof="0"/>
              <a:t>Click to add Title</a:t>
            </a:r>
          </a:p>
        </p:txBody>
      </p:sp>
    </p:spTree>
    <p:custDataLst>
      <p:tags r:id="rId1"/>
    </p:custDataLst>
    <p:extLst>
      <p:ext uri="{BB962C8B-B14F-4D97-AF65-F5344CB8AC3E}">
        <p14:creationId xmlns:p14="http://schemas.microsoft.com/office/powerpoint/2010/main" val="3806122435"/>
      </p:ext>
    </p:extLst>
  </p:cSld>
  <p:clrMapOvr>
    <a:masterClrMapping/>
  </p:clrMapOvr>
  <p:transition spd="slow">
    <p:strips/>
  </p:transition>
  <p:extLst>
    <p:ext uri="{DCECCB84-F9BA-43D5-87BE-67443E8EF086}">
      <p15:sldGuideLst xmlns:p15="http://schemas.microsoft.com/office/powerpoint/2012/main">
        <p15:guide id="1" pos="57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icture full screen with Title block">
    <p:bg>
      <p:bgPr>
        <a:solidFill>
          <a:schemeClr val="tx1"/>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C3556009-E845-8DCE-AC7E-886E62FC8295}"/>
              </a:ext>
            </a:extLst>
          </p:cNvPr>
          <p:cNvGrpSpPr/>
          <p:nvPr userDrawn="1"/>
        </p:nvGrpSpPr>
        <p:grpSpPr>
          <a:xfrm>
            <a:off x="990061" y="1144573"/>
            <a:ext cx="828250" cy="828000"/>
            <a:chOff x="990061" y="1144573"/>
            <a:chExt cx="828250" cy="828000"/>
          </a:xfrm>
        </p:grpSpPr>
        <p:sp>
          <p:nvSpPr>
            <p:cNvPr id="16" name="Line orange H">
              <a:extLst>
                <a:ext uri="{FF2B5EF4-FFF2-40B4-BE49-F238E27FC236}">
                  <a16:creationId xmlns:a16="http://schemas.microsoft.com/office/drawing/2014/main" id="{BA1C2E54-CA81-1836-941A-EB3A6182A9FF}"/>
                </a:ext>
              </a:extLst>
            </p:cNvPr>
            <p:cNvSpPr/>
            <p:nvPr userDrawn="1"/>
          </p:nvSpPr>
          <p:spPr>
            <a:xfrm>
              <a:off x="990311" y="1145217"/>
              <a:ext cx="828000" cy="7200"/>
            </a:xfrm>
            <a:prstGeom prst="rect">
              <a:avLst/>
            </a:prstGeom>
            <a:solidFill>
              <a:srgbClr val="FFB81C"/>
            </a:solidFill>
            <a:ln>
              <a:noFill/>
            </a:ln>
          </p:spPr>
          <p:style>
            <a:lnRef idx="1">
              <a:schemeClr val="accent4"/>
            </a:lnRef>
            <a:fillRef idx="3">
              <a:schemeClr val="accent4"/>
            </a:fillRef>
            <a:effectRef idx="2">
              <a:schemeClr val="accent4"/>
            </a:effectRef>
            <a:fontRef idx="minor">
              <a:schemeClr val="lt1"/>
            </a:fontRef>
          </p:style>
          <p:txBody>
            <a:bodyPr rtlCol="0" anchor="ctr">
              <a:noAutofit/>
            </a:bodyPr>
            <a:lstStyle/>
            <a:p>
              <a:pPr marL="0" indent="0" algn="ctr">
                <a:buNone/>
              </a:pPr>
              <a:endParaRPr lang="en-US">
                <a:solidFill>
                  <a:srgbClr val="000000"/>
                </a:solidFill>
                <a:latin typeface="Times New Roman" panose="02020603050405020304" pitchFamily="18" charset="0"/>
                <a:cs typeface="Times New Roman" panose="02020603050405020304" pitchFamily="18" charset="0"/>
              </a:endParaRPr>
            </a:p>
          </p:txBody>
        </p:sp>
        <p:cxnSp>
          <p:nvCxnSpPr>
            <p:cNvPr id="17" name="Line orange V">
              <a:extLst>
                <a:ext uri="{FF2B5EF4-FFF2-40B4-BE49-F238E27FC236}">
                  <a16:creationId xmlns:a16="http://schemas.microsoft.com/office/drawing/2014/main" id="{7E871618-85F7-7254-9418-BC55F6A3F015}"/>
                </a:ext>
              </a:extLst>
            </p:cNvPr>
            <p:cNvCxnSpPr>
              <a:cxnSpLocks/>
            </p:cNvCxnSpPr>
            <p:nvPr userDrawn="1"/>
          </p:nvCxnSpPr>
          <p:spPr bwMode="gray">
            <a:xfrm flipV="1">
              <a:off x="990061" y="1144573"/>
              <a:ext cx="0" cy="828000"/>
            </a:xfrm>
            <a:prstGeom prst="line">
              <a:avLst/>
            </a:prstGeom>
            <a:ln w="6350"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 name="Espace réservé pour une image  2">
            <a:extLst>
              <a:ext uri="{FF2B5EF4-FFF2-40B4-BE49-F238E27FC236}">
                <a16:creationId xmlns:a16="http://schemas.microsoft.com/office/drawing/2014/main" id="{05B10F76-9432-7EC1-8CF7-C34D5A5B07A5}"/>
              </a:ext>
            </a:extLst>
          </p:cNvPr>
          <p:cNvSpPr>
            <a:spLocks noGrp="1"/>
          </p:cNvSpPr>
          <p:nvPr>
            <p:ph type="pic" sz="quarter" idx="32"/>
          </p:nvPr>
        </p:nvSpPr>
        <p:spPr>
          <a:xfrm>
            <a:off x="0" y="-7620"/>
            <a:ext cx="12192000" cy="686562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15240 h 6873240"/>
              <a:gd name="connsiteX1" fmla="*/ 594360 w 12192000"/>
              <a:gd name="connsiteY1" fmla="*/ 0 h 6873240"/>
              <a:gd name="connsiteX2" fmla="*/ 12192000 w 12192000"/>
              <a:gd name="connsiteY2" fmla="*/ 15240 h 6873240"/>
              <a:gd name="connsiteX3" fmla="*/ 12192000 w 12192000"/>
              <a:gd name="connsiteY3" fmla="*/ 6873240 h 6873240"/>
              <a:gd name="connsiteX4" fmla="*/ 0 w 12192000"/>
              <a:gd name="connsiteY4" fmla="*/ 6873240 h 6873240"/>
              <a:gd name="connsiteX5" fmla="*/ 0 w 12192000"/>
              <a:gd name="connsiteY5" fmla="*/ 15240 h 6873240"/>
              <a:gd name="connsiteX0" fmla="*/ 0 w 12192000"/>
              <a:gd name="connsiteY0" fmla="*/ 7620 h 6865620"/>
              <a:gd name="connsiteX1" fmla="*/ 571500 w 12192000"/>
              <a:gd name="connsiteY1" fmla="*/ 0 h 6865620"/>
              <a:gd name="connsiteX2" fmla="*/ 12192000 w 12192000"/>
              <a:gd name="connsiteY2" fmla="*/ 7620 h 6865620"/>
              <a:gd name="connsiteX3" fmla="*/ 12192000 w 12192000"/>
              <a:gd name="connsiteY3" fmla="*/ 6865620 h 6865620"/>
              <a:gd name="connsiteX4" fmla="*/ 0 w 12192000"/>
              <a:gd name="connsiteY4" fmla="*/ 6865620 h 6865620"/>
              <a:gd name="connsiteX5" fmla="*/ 0 w 12192000"/>
              <a:gd name="connsiteY5" fmla="*/ 7620 h 6865620"/>
              <a:gd name="connsiteX0" fmla="*/ 0 w 12192000"/>
              <a:gd name="connsiteY0" fmla="*/ 7620 h 6865620"/>
              <a:gd name="connsiteX1" fmla="*/ 571500 w 12192000"/>
              <a:gd name="connsiteY1" fmla="*/ 0 h 6865620"/>
              <a:gd name="connsiteX2" fmla="*/ 2080260 w 12192000"/>
              <a:gd name="connsiteY2" fmla="*/ 0 h 6865620"/>
              <a:gd name="connsiteX3" fmla="*/ 12192000 w 12192000"/>
              <a:gd name="connsiteY3" fmla="*/ 7620 h 6865620"/>
              <a:gd name="connsiteX4" fmla="*/ 12192000 w 12192000"/>
              <a:gd name="connsiteY4" fmla="*/ 6865620 h 6865620"/>
              <a:gd name="connsiteX5" fmla="*/ 0 w 12192000"/>
              <a:gd name="connsiteY5" fmla="*/ 6865620 h 6865620"/>
              <a:gd name="connsiteX6" fmla="*/ 0 w 12192000"/>
              <a:gd name="connsiteY6" fmla="*/ 7620 h 6865620"/>
              <a:gd name="connsiteX0" fmla="*/ 0 w 12192000"/>
              <a:gd name="connsiteY0" fmla="*/ 7620 h 6865620"/>
              <a:gd name="connsiteX1" fmla="*/ 571500 w 12192000"/>
              <a:gd name="connsiteY1" fmla="*/ 0 h 6865620"/>
              <a:gd name="connsiteX2" fmla="*/ 571500 w 12192000"/>
              <a:gd name="connsiteY2" fmla="*/ 5219700 h 6865620"/>
              <a:gd name="connsiteX3" fmla="*/ 12192000 w 12192000"/>
              <a:gd name="connsiteY3" fmla="*/ 7620 h 6865620"/>
              <a:gd name="connsiteX4" fmla="*/ 12192000 w 12192000"/>
              <a:gd name="connsiteY4" fmla="*/ 6865620 h 6865620"/>
              <a:gd name="connsiteX5" fmla="*/ 0 w 12192000"/>
              <a:gd name="connsiteY5" fmla="*/ 6865620 h 6865620"/>
              <a:gd name="connsiteX6" fmla="*/ 0 w 12192000"/>
              <a:gd name="connsiteY6" fmla="*/ 7620 h 6865620"/>
              <a:gd name="connsiteX0" fmla="*/ 0 w 12192000"/>
              <a:gd name="connsiteY0" fmla="*/ 7620 h 6865620"/>
              <a:gd name="connsiteX1" fmla="*/ 571500 w 12192000"/>
              <a:gd name="connsiteY1" fmla="*/ 0 h 6865620"/>
              <a:gd name="connsiteX2" fmla="*/ 571500 w 12192000"/>
              <a:gd name="connsiteY2" fmla="*/ 5219700 h 6865620"/>
              <a:gd name="connsiteX3" fmla="*/ 12192000 w 12192000"/>
              <a:gd name="connsiteY3" fmla="*/ 7620 h 6865620"/>
              <a:gd name="connsiteX4" fmla="*/ 12192000 w 12192000"/>
              <a:gd name="connsiteY4" fmla="*/ 6865620 h 6865620"/>
              <a:gd name="connsiteX5" fmla="*/ 0 w 12192000"/>
              <a:gd name="connsiteY5" fmla="*/ 6865620 h 6865620"/>
              <a:gd name="connsiteX6" fmla="*/ 0 w 12192000"/>
              <a:gd name="connsiteY6" fmla="*/ 7620 h 6865620"/>
              <a:gd name="connsiteX0" fmla="*/ 0 w 12192000"/>
              <a:gd name="connsiteY0" fmla="*/ 33330 h 6891330"/>
              <a:gd name="connsiteX1" fmla="*/ 571500 w 12192000"/>
              <a:gd name="connsiteY1" fmla="*/ 25710 h 6891330"/>
              <a:gd name="connsiteX2" fmla="*/ 571500 w 12192000"/>
              <a:gd name="connsiteY2" fmla="*/ 5245410 h 6891330"/>
              <a:gd name="connsiteX3" fmla="*/ 3238500 w 12192000"/>
              <a:gd name="connsiteY3" fmla="*/ 4315770 h 6891330"/>
              <a:gd name="connsiteX4" fmla="*/ 12192000 w 12192000"/>
              <a:gd name="connsiteY4" fmla="*/ 33330 h 6891330"/>
              <a:gd name="connsiteX5" fmla="*/ 12192000 w 12192000"/>
              <a:gd name="connsiteY5" fmla="*/ 6891330 h 6891330"/>
              <a:gd name="connsiteX6" fmla="*/ 0 w 12192000"/>
              <a:gd name="connsiteY6" fmla="*/ 6891330 h 6891330"/>
              <a:gd name="connsiteX7" fmla="*/ 0 w 12192000"/>
              <a:gd name="connsiteY7" fmla="*/ 33330 h 6891330"/>
              <a:gd name="connsiteX0" fmla="*/ 0 w 12192000"/>
              <a:gd name="connsiteY0" fmla="*/ 27244 h 6885244"/>
              <a:gd name="connsiteX1" fmla="*/ 571500 w 12192000"/>
              <a:gd name="connsiteY1" fmla="*/ 19624 h 6885244"/>
              <a:gd name="connsiteX2" fmla="*/ 571500 w 12192000"/>
              <a:gd name="connsiteY2" fmla="*/ 5239324 h 6885244"/>
              <a:gd name="connsiteX3" fmla="*/ 3771900 w 12192000"/>
              <a:gd name="connsiteY3" fmla="*/ 5239324 h 6885244"/>
              <a:gd name="connsiteX4" fmla="*/ 12192000 w 12192000"/>
              <a:gd name="connsiteY4" fmla="*/ 27244 h 6885244"/>
              <a:gd name="connsiteX5" fmla="*/ 12192000 w 12192000"/>
              <a:gd name="connsiteY5" fmla="*/ 6885244 h 6885244"/>
              <a:gd name="connsiteX6" fmla="*/ 0 w 12192000"/>
              <a:gd name="connsiteY6" fmla="*/ 6885244 h 6885244"/>
              <a:gd name="connsiteX7" fmla="*/ 0 w 12192000"/>
              <a:gd name="connsiteY7" fmla="*/ 27244 h 6885244"/>
              <a:gd name="connsiteX0" fmla="*/ 0 w 12192000"/>
              <a:gd name="connsiteY0" fmla="*/ 27219 h 6885219"/>
              <a:gd name="connsiteX1" fmla="*/ 571500 w 12192000"/>
              <a:gd name="connsiteY1" fmla="*/ 19599 h 6885219"/>
              <a:gd name="connsiteX2" fmla="*/ 571500 w 12192000"/>
              <a:gd name="connsiteY2" fmla="*/ 5239299 h 6885219"/>
              <a:gd name="connsiteX3" fmla="*/ 3802856 w 12192000"/>
              <a:gd name="connsiteY3" fmla="*/ 5244062 h 6885219"/>
              <a:gd name="connsiteX4" fmla="*/ 12192000 w 12192000"/>
              <a:gd name="connsiteY4" fmla="*/ 27219 h 6885219"/>
              <a:gd name="connsiteX5" fmla="*/ 12192000 w 12192000"/>
              <a:gd name="connsiteY5" fmla="*/ 6885219 h 6885219"/>
              <a:gd name="connsiteX6" fmla="*/ 0 w 12192000"/>
              <a:gd name="connsiteY6" fmla="*/ 6885219 h 6885219"/>
              <a:gd name="connsiteX7" fmla="*/ 0 w 12192000"/>
              <a:gd name="connsiteY7" fmla="*/ 27219 h 6885219"/>
              <a:gd name="connsiteX0" fmla="*/ 0 w 12192000"/>
              <a:gd name="connsiteY0" fmla="*/ 27219 h 6885219"/>
              <a:gd name="connsiteX1" fmla="*/ 571500 w 12192000"/>
              <a:gd name="connsiteY1" fmla="*/ 19599 h 6885219"/>
              <a:gd name="connsiteX2" fmla="*/ 571500 w 12192000"/>
              <a:gd name="connsiteY2" fmla="*/ 5239299 h 6885219"/>
              <a:gd name="connsiteX3" fmla="*/ 3802856 w 12192000"/>
              <a:gd name="connsiteY3" fmla="*/ 5244062 h 6885219"/>
              <a:gd name="connsiteX4" fmla="*/ 12192000 w 12192000"/>
              <a:gd name="connsiteY4" fmla="*/ 27219 h 6885219"/>
              <a:gd name="connsiteX5" fmla="*/ 12192000 w 12192000"/>
              <a:gd name="connsiteY5" fmla="*/ 6885219 h 6885219"/>
              <a:gd name="connsiteX6" fmla="*/ 0 w 12192000"/>
              <a:gd name="connsiteY6" fmla="*/ 6885219 h 6885219"/>
              <a:gd name="connsiteX7" fmla="*/ 0 w 12192000"/>
              <a:gd name="connsiteY7" fmla="*/ 27219 h 6885219"/>
              <a:gd name="connsiteX0" fmla="*/ 0 w 12192000"/>
              <a:gd name="connsiteY0" fmla="*/ 27219 h 6885219"/>
              <a:gd name="connsiteX1" fmla="*/ 571500 w 12192000"/>
              <a:gd name="connsiteY1" fmla="*/ 19599 h 6885219"/>
              <a:gd name="connsiteX2" fmla="*/ 571500 w 12192000"/>
              <a:gd name="connsiteY2" fmla="*/ 5239299 h 6885219"/>
              <a:gd name="connsiteX3" fmla="*/ 3802856 w 12192000"/>
              <a:gd name="connsiteY3" fmla="*/ 5244062 h 6885219"/>
              <a:gd name="connsiteX4" fmla="*/ 12192000 w 12192000"/>
              <a:gd name="connsiteY4" fmla="*/ 27219 h 6885219"/>
              <a:gd name="connsiteX5" fmla="*/ 12192000 w 12192000"/>
              <a:gd name="connsiteY5" fmla="*/ 6885219 h 6885219"/>
              <a:gd name="connsiteX6" fmla="*/ 0 w 12192000"/>
              <a:gd name="connsiteY6" fmla="*/ 6885219 h 6885219"/>
              <a:gd name="connsiteX7" fmla="*/ 0 w 12192000"/>
              <a:gd name="connsiteY7" fmla="*/ 27219 h 6885219"/>
              <a:gd name="connsiteX0" fmla="*/ 0 w 12192000"/>
              <a:gd name="connsiteY0" fmla="*/ 19956 h 6877956"/>
              <a:gd name="connsiteX1" fmla="*/ 571500 w 12192000"/>
              <a:gd name="connsiteY1" fmla="*/ 12336 h 6877956"/>
              <a:gd name="connsiteX2" fmla="*/ 571500 w 12192000"/>
              <a:gd name="connsiteY2" fmla="*/ 5232036 h 6877956"/>
              <a:gd name="connsiteX3" fmla="*/ 3802856 w 12192000"/>
              <a:gd name="connsiteY3" fmla="*/ 5236799 h 6877956"/>
              <a:gd name="connsiteX4" fmla="*/ 4564856 w 12192000"/>
              <a:gd name="connsiteY4" fmla="*/ 4801506 h 6877956"/>
              <a:gd name="connsiteX5" fmla="*/ 12192000 w 12192000"/>
              <a:gd name="connsiteY5" fmla="*/ 19956 h 6877956"/>
              <a:gd name="connsiteX6" fmla="*/ 12192000 w 12192000"/>
              <a:gd name="connsiteY6" fmla="*/ 6877956 h 6877956"/>
              <a:gd name="connsiteX7" fmla="*/ 0 w 12192000"/>
              <a:gd name="connsiteY7" fmla="*/ 6877956 h 6877956"/>
              <a:gd name="connsiteX8" fmla="*/ 0 w 12192000"/>
              <a:gd name="connsiteY8" fmla="*/ 19956 h 6877956"/>
              <a:gd name="connsiteX0" fmla="*/ 0 w 12192000"/>
              <a:gd name="connsiteY0" fmla="*/ 20973 h 6878973"/>
              <a:gd name="connsiteX1" fmla="*/ 571500 w 12192000"/>
              <a:gd name="connsiteY1" fmla="*/ 13353 h 6878973"/>
              <a:gd name="connsiteX2" fmla="*/ 571500 w 12192000"/>
              <a:gd name="connsiteY2" fmla="*/ 5233053 h 6878973"/>
              <a:gd name="connsiteX3" fmla="*/ 3802856 w 12192000"/>
              <a:gd name="connsiteY3" fmla="*/ 5237816 h 6878973"/>
              <a:gd name="connsiteX4" fmla="*/ 4460081 w 12192000"/>
              <a:gd name="connsiteY4" fmla="*/ 4583448 h 6878973"/>
              <a:gd name="connsiteX5" fmla="*/ 12192000 w 12192000"/>
              <a:gd name="connsiteY5" fmla="*/ 20973 h 6878973"/>
              <a:gd name="connsiteX6" fmla="*/ 12192000 w 12192000"/>
              <a:gd name="connsiteY6" fmla="*/ 6878973 h 6878973"/>
              <a:gd name="connsiteX7" fmla="*/ 0 w 12192000"/>
              <a:gd name="connsiteY7" fmla="*/ 6878973 h 6878973"/>
              <a:gd name="connsiteX8" fmla="*/ 0 w 12192000"/>
              <a:gd name="connsiteY8" fmla="*/ 20973 h 6878973"/>
              <a:gd name="connsiteX0" fmla="*/ 0 w 12192000"/>
              <a:gd name="connsiteY0" fmla="*/ 20973 h 6878973"/>
              <a:gd name="connsiteX1" fmla="*/ 571500 w 12192000"/>
              <a:gd name="connsiteY1" fmla="*/ 13353 h 6878973"/>
              <a:gd name="connsiteX2" fmla="*/ 571500 w 12192000"/>
              <a:gd name="connsiteY2" fmla="*/ 5233053 h 6878973"/>
              <a:gd name="connsiteX3" fmla="*/ 3802856 w 12192000"/>
              <a:gd name="connsiteY3" fmla="*/ 5237816 h 6878973"/>
              <a:gd name="connsiteX4" fmla="*/ 4460081 w 12192000"/>
              <a:gd name="connsiteY4" fmla="*/ 4583448 h 6878973"/>
              <a:gd name="connsiteX5" fmla="*/ 12192000 w 12192000"/>
              <a:gd name="connsiteY5" fmla="*/ 20973 h 6878973"/>
              <a:gd name="connsiteX6" fmla="*/ 12192000 w 12192000"/>
              <a:gd name="connsiteY6" fmla="*/ 6878973 h 6878973"/>
              <a:gd name="connsiteX7" fmla="*/ 0 w 12192000"/>
              <a:gd name="connsiteY7" fmla="*/ 6878973 h 6878973"/>
              <a:gd name="connsiteX8" fmla="*/ 0 w 12192000"/>
              <a:gd name="connsiteY8" fmla="*/ 20973 h 6878973"/>
              <a:gd name="connsiteX0" fmla="*/ 0 w 12192000"/>
              <a:gd name="connsiteY0" fmla="*/ 20973 h 6878973"/>
              <a:gd name="connsiteX1" fmla="*/ 571500 w 12192000"/>
              <a:gd name="connsiteY1" fmla="*/ 13353 h 6878973"/>
              <a:gd name="connsiteX2" fmla="*/ 571500 w 12192000"/>
              <a:gd name="connsiteY2" fmla="*/ 5233053 h 6878973"/>
              <a:gd name="connsiteX3" fmla="*/ 3802856 w 12192000"/>
              <a:gd name="connsiteY3" fmla="*/ 5237816 h 6878973"/>
              <a:gd name="connsiteX4" fmla="*/ 4460081 w 12192000"/>
              <a:gd name="connsiteY4" fmla="*/ 4583448 h 6878973"/>
              <a:gd name="connsiteX5" fmla="*/ 12192000 w 12192000"/>
              <a:gd name="connsiteY5" fmla="*/ 20973 h 6878973"/>
              <a:gd name="connsiteX6" fmla="*/ 12192000 w 12192000"/>
              <a:gd name="connsiteY6" fmla="*/ 6878973 h 6878973"/>
              <a:gd name="connsiteX7" fmla="*/ 0 w 12192000"/>
              <a:gd name="connsiteY7" fmla="*/ 6878973 h 6878973"/>
              <a:gd name="connsiteX8" fmla="*/ 0 w 12192000"/>
              <a:gd name="connsiteY8" fmla="*/ 20973 h 6878973"/>
              <a:gd name="connsiteX0" fmla="*/ 0 w 12192000"/>
              <a:gd name="connsiteY0" fmla="*/ 21287 h 6879287"/>
              <a:gd name="connsiteX1" fmla="*/ 571500 w 12192000"/>
              <a:gd name="connsiteY1" fmla="*/ 13667 h 6879287"/>
              <a:gd name="connsiteX2" fmla="*/ 571500 w 12192000"/>
              <a:gd name="connsiteY2" fmla="*/ 5233367 h 6879287"/>
              <a:gd name="connsiteX3" fmla="*/ 3802856 w 12192000"/>
              <a:gd name="connsiteY3" fmla="*/ 5238130 h 6879287"/>
              <a:gd name="connsiteX4" fmla="*/ 4460081 w 12192000"/>
              <a:gd name="connsiteY4" fmla="*/ 4583762 h 6879287"/>
              <a:gd name="connsiteX5" fmla="*/ 12192000 w 12192000"/>
              <a:gd name="connsiteY5" fmla="*/ 21287 h 6879287"/>
              <a:gd name="connsiteX6" fmla="*/ 12192000 w 12192000"/>
              <a:gd name="connsiteY6" fmla="*/ 6879287 h 6879287"/>
              <a:gd name="connsiteX7" fmla="*/ 0 w 12192000"/>
              <a:gd name="connsiteY7" fmla="*/ 6879287 h 6879287"/>
              <a:gd name="connsiteX8" fmla="*/ 0 w 12192000"/>
              <a:gd name="connsiteY8" fmla="*/ 21287 h 6879287"/>
              <a:gd name="connsiteX0" fmla="*/ 0 w 12192000"/>
              <a:gd name="connsiteY0" fmla="*/ 117004 h 6975004"/>
              <a:gd name="connsiteX1" fmla="*/ 571500 w 12192000"/>
              <a:gd name="connsiteY1" fmla="*/ 109384 h 6975004"/>
              <a:gd name="connsiteX2" fmla="*/ 571500 w 12192000"/>
              <a:gd name="connsiteY2" fmla="*/ 5329084 h 6975004"/>
              <a:gd name="connsiteX3" fmla="*/ 3802856 w 12192000"/>
              <a:gd name="connsiteY3" fmla="*/ 5333847 h 6975004"/>
              <a:gd name="connsiteX4" fmla="*/ 4460081 w 12192000"/>
              <a:gd name="connsiteY4" fmla="*/ 4679479 h 6975004"/>
              <a:gd name="connsiteX5" fmla="*/ 6459523 w 12192000"/>
              <a:gd name="connsiteY5" fmla="*/ 2793092 h 6975004"/>
              <a:gd name="connsiteX6" fmla="*/ 12192000 w 12192000"/>
              <a:gd name="connsiteY6" fmla="*/ 117004 h 6975004"/>
              <a:gd name="connsiteX7" fmla="*/ 12192000 w 12192000"/>
              <a:gd name="connsiteY7" fmla="*/ 6975004 h 6975004"/>
              <a:gd name="connsiteX8" fmla="*/ 0 w 12192000"/>
              <a:gd name="connsiteY8" fmla="*/ 6975004 h 6975004"/>
              <a:gd name="connsiteX9" fmla="*/ 0 w 12192000"/>
              <a:gd name="connsiteY9" fmla="*/ 117004 h 6975004"/>
              <a:gd name="connsiteX0" fmla="*/ 0 w 12192000"/>
              <a:gd name="connsiteY0" fmla="*/ 513290 h 7371290"/>
              <a:gd name="connsiteX1" fmla="*/ 571500 w 12192000"/>
              <a:gd name="connsiteY1" fmla="*/ 505670 h 7371290"/>
              <a:gd name="connsiteX2" fmla="*/ 571500 w 12192000"/>
              <a:gd name="connsiteY2" fmla="*/ 5725370 h 7371290"/>
              <a:gd name="connsiteX3" fmla="*/ 3802856 w 12192000"/>
              <a:gd name="connsiteY3" fmla="*/ 5730133 h 7371290"/>
              <a:gd name="connsiteX4" fmla="*/ 4460081 w 12192000"/>
              <a:gd name="connsiteY4" fmla="*/ 5075765 h 7371290"/>
              <a:gd name="connsiteX5" fmla="*/ 4479721 w 12192000"/>
              <a:gd name="connsiteY5" fmla="*/ 580402 h 7371290"/>
              <a:gd name="connsiteX6" fmla="*/ 12192000 w 12192000"/>
              <a:gd name="connsiteY6" fmla="*/ 513290 h 7371290"/>
              <a:gd name="connsiteX7" fmla="*/ 12192000 w 12192000"/>
              <a:gd name="connsiteY7" fmla="*/ 7371290 h 7371290"/>
              <a:gd name="connsiteX8" fmla="*/ 0 w 12192000"/>
              <a:gd name="connsiteY8" fmla="*/ 7371290 h 7371290"/>
              <a:gd name="connsiteX9" fmla="*/ 0 w 12192000"/>
              <a:gd name="connsiteY9" fmla="*/ 513290 h 7371290"/>
              <a:gd name="connsiteX0" fmla="*/ 0 w 12192000"/>
              <a:gd name="connsiteY0" fmla="*/ 546556 h 7404556"/>
              <a:gd name="connsiteX1" fmla="*/ 571500 w 12192000"/>
              <a:gd name="connsiteY1" fmla="*/ 538936 h 7404556"/>
              <a:gd name="connsiteX2" fmla="*/ 571500 w 12192000"/>
              <a:gd name="connsiteY2" fmla="*/ 5758636 h 7404556"/>
              <a:gd name="connsiteX3" fmla="*/ 3802856 w 12192000"/>
              <a:gd name="connsiteY3" fmla="*/ 5763399 h 7404556"/>
              <a:gd name="connsiteX4" fmla="*/ 4460081 w 12192000"/>
              <a:gd name="connsiteY4" fmla="*/ 5109031 h 7404556"/>
              <a:gd name="connsiteX5" fmla="*/ 4455908 w 12192000"/>
              <a:gd name="connsiteY5" fmla="*/ 546993 h 7404556"/>
              <a:gd name="connsiteX6" fmla="*/ 12192000 w 12192000"/>
              <a:gd name="connsiteY6" fmla="*/ 546556 h 7404556"/>
              <a:gd name="connsiteX7" fmla="*/ 12192000 w 12192000"/>
              <a:gd name="connsiteY7" fmla="*/ 7404556 h 7404556"/>
              <a:gd name="connsiteX8" fmla="*/ 0 w 12192000"/>
              <a:gd name="connsiteY8" fmla="*/ 7404556 h 7404556"/>
              <a:gd name="connsiteX9" fmla="*/ 0 w 12192000"/>
              <a:gd name="connsiteY9" fmla="*/ 546556 h 7404556"/>
              <a:gd name="connsiteX0" fmla="*/ 0 w 12192000"/>
              <a:gd name="connsiteY0" fmla="*/ 317928 h 7175928"/>
              <a:gd name="connsiteX1" fmla="*/ 571500 w 12192000"/>
              <a:gd name="connsiteY1" fmla="*/ 310308 h 7175928"/>
              <a:gd name="connsiteX2" fmla="*/ 571500 w 12192000"/>
              <a:gd name="connsiteY2" fmla="*/ 5530008 h 7175928"/>
              <a:gd name="connsiteX3" fmla="*/ 3802856 w 12192000"/>
              <a:gd name="connsiteY3" fmla="*/ 5534771 h 7175928"/>
              <a:gd name="connsiteX4" fmla="*/ 4460081 w 12192000"/>
              <a:gd name="connsiteY4" fmla="*/ 4880403 h 7175928"/>
              <a:gd name="connsiteX5" fmla="*/ 4455908 w 12192000"/>
              <a:gd name="connsiteY5" fmla="*/ 318365 h 7175928"/>
              <a:gd name="connsiteX6" fmla="*/ 12192000 w 12192000"/>
              <a:gd name="connsiteY6" fmla="*/ 317928 h 7175928"/>
              <a:gd name="connsiteX7" fmla="*/ 12192000 w 12192000"/>
              <a:gd name="connsiteY7" fmla="*/ 7175928 h 7175928"/>
              <a:gd name="connsiteX8" fmla="*/ 0 w 12192000"/>
              <a:gd name="connsiteY8" fmla="*/ 7175928 h 7175928"/>
              <a:gd name="connsiteX9" fmla="*/ 0 w 12192000"/>
              <a:gd name="connsiteY9" fmla="*/ 317928 h 7175928"/>
              <a:gd name="connsiteX0" fmla="*/ 0 w 12192000"/>
              <a:gd name="connsiteY0" fmla="*/ 317928 h 7175928"/>
              <a:gd name="connsiteX1" fmla="*/ 571500 w 12192000"/>
              <a:gd name="connsiteY1" fmla="*/ 310308 h 7175928"/>
              <a:gd name="connsiteX2" fmla="*/ 571500 w 12192000"/>
              <a:gd name="connsiteY2" fmla="*/ 5530008 h 7175928"/>
              <a:gd name="connsiteX3" fmla="*/ 3802856 w 12192000"/>
              <a:gd name="connsiteY3" fmla="*/ 5534771 h 7175928"/>
              <a:gd name="connsiteX4" fmla="*/ 4460081 w 12192000"/>
              <a:gd name="connsiteY4" fmla="*/ 4880403 h 7175928"/>
              <a:gd name="connsiteX5" fmla="*/ 4455908 w 12192000"/>
              <a:gd name="connsiteY5" fmla="*/ 318365 h 7175928"/>
              <a:gd name="connsiteX6" fmla="*/ 12192000 w 12192000"/>
              <a:gd name="connsiteY6" fmla="*/ 317928 h 7175928"/>
              <a:gd name="connsiteX7" fmla="*/ 12192000 w 12192000"/>
              <a:gd name="connsiteY7" fmla="*/ 7175928 h 7175928"/>
              <a:gd name="connsiteX8" fmla="*/ 0 w 12192000"/>
              <a:gd name="connsiteY8" fmla="*/ 7175928 h 7175928"/>
              <a:gd name="connsiteX9" fmla="*/ 0 w 12192000"/>
              <a:gd name="connsiteY9" fmla="*/ 317928 h 7175928"/>
              <a:gd name="connsiteX0" fmla="*/ 0 w 12192000"/>
              <a:gd name="connsiteY0" fmla="*/ 317928 h 7175928"/>
              <a:gd name="connsiteX1" fmla="*/ 571500 w 12192000"/>
              <a:gd name="connsiteY1" fmla="*/ 310308 h 7175928"/>
              <a:gd name="connsiteX2" fmla="*/ 571500 w 12192000"/>
              <a:gd name="connsiteY2" fmla="*/ 5530008 h 7175928"/>
              <a:gd name="connsiteX3" fmla="*/ 3802856 w 12192000"/>
              <a:gd name="connsiteY3" fmla="*/ 5534771 h 7175928"/>
              <a:gd name="connsiteX4" fmla="*/ 4460081 w 12192000"/>
              <a:gd name="connsiteY4" fmla="*/ 4880403 h 7175928"/>
              <a:gd name="connsiteX5" fmla="*/ 4455908 w 12192000"/>
              <a:gd name="connsiteY5" fmla="*/ 318365 h 7175928"/>
              <a:gd name="connsiteX6" fmla="*/ 12192000 w 12192000"/>
              <a:gd name="connsiteY6" fmla="*/ 317928 h 7175928"/>
              <a:gd name="connsiteX7" fmla="*/ 12192000 w 12192000"/>
              <a:gd name="connsiteY7" fmla="*/ 7175928 h 7175928"/>
              <a:gd name="connsiteX8" fmla="*/ 0 w 12192000"/>
              <a:gd name="connsiteY8" fmla="*/ 7175928 h 7175928"/>
              <a:gd name="connsiteX9" fmla="*/ 0 w 12192000"/>
              <a:gd name="connsiteY9" fmla="*/ 317928 h 7175928"/>
              <a:gd name="connsiteX0" fmla="*/ 0 w 12192000"/>
              <a:gd name="connsiteY0" fmla="*/ 317928 h 7175928"/>
              <a:gd name="connsiteX1" fmla="*/ 571500 w 12192000"/>
              <a:gd name="connsiteY1" fmla="*/ 310308 h 7175928"/>
              <a:gd name="connsiteX2" fmla="*/ 571500 w 12192000"/>
              <a:gd name="connsiteY2" fmla="*/ 5530008 h 7175928"/>
              <a:gd name="connsiteX3" fmla="*/ 3802856 w 12192000"/>
              <a:gd name="connsiteY3" fmla="*/ 5534771 h 7175928"/>
              <a:gd name="connsiteX4" fmla="*/ 4460081 w 12192000"/>
              <a:gd name="connsiteY4" fmla="*/ 4880403 h 7175928"/>
              <a:gd name="connsiteX5" fmla="*/ 4455908 w 12192000"/>
              <a:gd name="connsiteY5" fmla="*/ 318365 h 7175928"/>
              <a:gd name="connsiteX6" fmla="*/ 12192000 w 12192000"/>
              <a:gd name="connsiteY6" fmla="*/ 317928 h 7175928"/>
              <a:gd name="connsiteX7" fmla="*/ 12192000 w 12192000"/>
              <a:gd name="connsiteY7" fmla="*/ 7175928 h 7175928"/>
              <a:gd name="connsiteX8" fmla="*/ 0 w 12192000"/>
              <a:gd name="connsiteY8" fmla="*/ 7175928 h 7175928"/>
              <a:gd name="connsiteX9" fmla="*/ 0 w 12192000"/>
              <a:gd name="connsiteY9" fmla="*/ 317928 h 7175928"/>
              <a:gd name="connsiteX0" fmla="*/ 0 w 12192000"/>
              <a:gd name="connsiteY0" fmla="*/ 317928 h 7175928"/>
              <a:gd name="connsiteX1" fmla="*/ 571500 w 12192000"/>
              <a:gd name="connsiteY1" fmla="*/ 310308 h 7175928"/>
              <a:gd name="connsiteX2" fmla="*/ 571500 w 12192000"/>
              <a:gd name="connsiteY2" fmla="*/ 5530008 h 7175928"/>
              <a:gd name="connsiteX3" fmla="*/ 3802856 w 12192000"/>
              <a:gd name="connsiteY3" fmla="*/ 5534771 h 7175928"/>
              <a:gd name="connsiteX4" fmla="*/ 4460081 w 12192000"/>
              <a:gd name="connsiteY4" fmla="*/ 4880403 h 7175928"/>
              <a:gd name="connsiteX5" fmla="*/ 4455908 w 12192000"/>
              <a:gd name="connsiteY5" fmla="*/ 318365 h 7175928"/>
              <a:gd name="connsiteX6" fmla="*/ 12192000 w 12192000"/>
              <a:gd name="connsiteY6" fmla="*/ 317928 h 7175928"/>
              <a:gd name="connsiteX7" fmla="*/ 12192000 w 12192000"/>
              <a:gd name="connsiteY7" fmla="*/ 7175928 h 7175928"/>
              <a:gd name="connsiteX8" fmla="*/ 0 w 12192000"/>
              <a:gd name="connsiteY8" fmla="*/ 7175928 h 7175928"/>
              <a:gd name="connsiteX9" fmla="*/ 0 w 12192000"/>
              <a:gd name="connsiteY9" fmla="*/ 317928 h 7175928"/>
              <a:gd name="connsiteX0" fmla="*/ 0 w 12192000"/>
              <a:gd name="connsiteY0" fmla="*/ 309306 h 7167306"/>
              <a:gd name="connsiteX1" fmla="*/ 571500 w 12192000"/>
              <a:gd name="connsiteY1" fmla="*/ 301686 h 7167306"/>
              <a:gd name="connsiteX2" fmla="*/ 571500 w 12192000"/>
              <a:gd name="connsiteY2" fmla="*/ 5521386 h 7167306"/>
              <a:gd name="connsiteX3" fmla="*/ 3802856 w 12192000"/>
              <a:gd name="connsiteY3" fmla="*/ 5526149 h 7167306"/>
              <a:gd name="connsiteX4" fmla="*/ 4460081 w 12192000"/>
              <a:gd name="connsiteY4" fmla="*/ 4871781 h 7167306"/>
              <a:gd name="connsiteX5" fmla="*/ 4455908 w 12192000"/>
              <a:gd name="connsiteY5" fmla="*/ 309743 h 7167306"/>
              <a:gd name="connsiteX6" fmla="*/ 12192000 w 12192000"/>
              <a:gd name="connsiteY6" fmla="*/ 309306 h 7167306"/>
              <a:gd name="connsiteX7" fmla="*/ 12192000 w 12192000"/>
              <a:gd name="connsiteY7" fmla="*/ 7167306 h 7167306"/>
              <a:gd name="connsiteX8" fmla="*/ 0 w 12192000"/>
              <a:gd name="connsiteY8" fmla="*/ 7167306 h 7167306"/>
              <a:gd name="connsiteX9" fmla="*/ 0 w 12192000"/>
              <a:gd name="connsiteY9" fmla="*/ 309306 h 7167306"/>
              <a:gd name="connsiteX0" fmla="*/ 0 w 12192000"/>
              <a:gd name="connsiteY0" fmla="*/ 7620 h 6865620"/>
              <a:gd name="connsiteX1" fmla="*/ 571500 w 12192000"/>
              <a:gd name="connsiteY1" fmla="*/ 0 h 6865620"/>
              <a:gd name="connsiteX2" fmla="*/ 571500 w 12192000"/>
              <a:gd name="connsiteY2" fmla="*/ 5219700 h 6865620"/>
              <a:gd name="connsiteX3" fmla="*/ 3802856 w 12192000"/>
              <a:gd name="connsiteY3" fmla="*/ 5224463 h 6865620"/>
              <a:gd name="connsiteX4" fmla="*/ 4460081 w 12192000"/>
              <a:gd name="connsiteY4" fmla="*/ 4570095 h 6865620"/>
              <a:gd name="connsiteX5" fmla="*/ 4455908 w 12192000"/>
              <a:gd name="connsiteY5" fmla="*/ 8057 h 6865620"/>
              <a:gd name="connsiteX6" fmla="*/ 12192000 w 12192000"/>
              <a:gd name="connsiteY6" fmla="*/ 7620 h 6865620"/>
              <a:gd name="connsiteX7" fmla="*/ 12192000 w 12192000"/>
              <a:gd name="connsiteY7" fmla="*/ 6865620 h 6865620"/>
              <a:gd name="connsiteX8" fmla="*/ 0 w 12192000"/>
              <a:gd name="connsiteY8" fmla="*/ 6865620 h 6865620"/>
              <a:gd name="connsiteX9" fmla="*/ 0 w 12192000"/>
              <a:gd name="connsiteY9" fmla="*/ 7620 h 686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65620">
                <a:moveTo>
                  <a:pt x="0" y="7620"/>
                </a:moveTo>
                <a:lnTo>
                  <a:pt x="571500" y="0"/>
                </a:lnTo>
                <a:lnTo>
                  <a:pt x="571500" y="5219700"/>
                </a:lnTo>
                <a:lnTo>
                  <a:pt x="3802856" y="5224463"/>
                </a:lnTo>
                <a:cubicBezTo>
                  <a:pt x="4037409" y="4995545"/>
                  <a:pt x="4259658" y="4770438"/>
                  <a:pt x="4460081" y="4570095"/>
                </a:cubicBezTo>
                <a:cubicBezTo>
                  <a:pt x="4457565" y="3479886"/>
                  <a:pt x="4460273" y="911345"/>
                  <a:pt x="4455908" y="8057"/>
                </a:cubicBezTo>
                <a:lnTo>
                  <a:pt x="12192000" y="7620"/>
                </a:lnTo>
                <a:lnTo>
                  <a:pt x="12192000" y="6865620"/>
                </a:lnTo>
                <a:lnTo>
                  <a:pt x="0" y="6865620"/>
                </a:lnTo>
                <a:lnTo>
                  <a:pt x="0" y="7620"/>
                </a:lnTo>
                <a:close/>
              </a:path>
            </a:pathLst>
          </a:custGeom>
        </p:spPr>
        <p:txBody>
          <a:bodyPr anchor="ctr">
            <a:noAutofit/>
          </a:bodyPr>
          <a:lstStyle>
            <a:lvl1pPr algn="ctr">
              <a:defRPr sz="1100"/>
            </a:lvl1pPr>
          </a:lstStyle>
          <a:p>
            <a:endParaRPr lang="en-US"/>
          </a:p>
          <a:p>
            <a:endParaRPr lang="en-US"/>
          </a:p>
          <a:p>
            <a:r>
              <a:rPr lang="en-US"/>
              <a:t>Click in the icon to add a picture</a:t>
            </a:r>
          </a:p>
        </p:txBody>
      </p:sp>
      <p:sp>
        <p:nvSpPr>
          <p:cNvPr id="35" name="Res_SubTitle">
            <a:extLst>
              <a:ext uri="{FF2B5EF4-FFF2-40B4-BE49-F238E27FC236}">
                <a16:creationId xmlns:a16="http://schemas.microsoft.com/office/drawing/2014/main" id="{4408D103-228B-901E-E846-C7475AC3331C}"/>
              </a:ext>
            </a:extLst>
          </p:cNvPr>
          <p:cNvSpPr>
            <a:spLocks noGrp="1"/>
          </p:cNvSpPr>
          <p:nvPr>
            <p:ph type="body" sz="quarter" idx="31" hasCustomPrompt="1"/>
          </p:nvPr>
        </p:nvSpPr>
        <p:spPr>
          <a:xfrm>
            <a:off x="1285755" y="2665008"/>
            <a:ext cx="2844000" cy="1453419"/>
          </a:xfrm>
          <a:prstGeom prst="rect">
            <a:avLst/>
          </a:prstGeom>
        </p:spPr>
        <p:txBody>
          <a:bodyPr lIns="0" tIns="0" rIns="0" bIns="0">
            <a:noAutofit/>
          </a:bodyPr>
          <a:lstStyle>
            <a:lvl1pPr>
              <a:lnSpc>
                <a:spcPct val="100000"/>
              </a:lnSpc>
              <a:spcBef>
                <a:spcPts val="0"/>
              </a:spcBef>
              <a:defRPr sz="1800" baseline="0">
                <a:solidFill>
                  <a:schemeClr val="tx2"/>
                </a:solidFill>
                <a:latin typeface="+mj-lt"/>
              </a:defRPr>
            </a:lvl1pPr>
          </a:lstStyle>
          <a:p>
            <a:pPr lvl="0"/>
            <a:r>
              <a:rPr lang="en-GB"/>
              <a:t>Click to add Subtitle </a:t>
            </a:r>
          </a:p>
        </p:txBody>
      </p:sp>
      <p:sp>
        <p:nvSpPr>
          <p:cNvPr id="34" name="Res_Title_01">
            <a:extLst>
              <a:ext uri="{FF2B5EF4-FFF2-40B4-BE49-F238E27FC236}">
                <a16:creationId xmlns:a16="http://schemas.microsoft.com/office/drawing/2014/main" id="{FAFE4F55-19E5-6B84-1464-8B170589153A}"/>
              </a:ext>
            </a:extLst>
          </p:cNvPr>
          <p:cNvSpPr>
            <a:spLocks noGrp="1"/>
          </p:cNvSpPr>
          <p:nvPr>
            <p:ph type="body" sz="quarter" idx="30" hasCustomPrompt="1"/>
          </p:nvPr>
        </p:nvSpPr>
        <p:spPr>
          <a:xfrm>
            <a:off x="1285755" y="1808048"/>
            <a:ext cx="2844000" cy="530113"/>
          </a:xfrm>
          <a:prstGeom prst="rect">
            <a:avLst/>
          </a:prstGeom>
        </p:spPr>
        <p:txBody>
          <a:bodyPr lIns="0" tIns="0" rIns="0" bIns="0">
            <a:noAutofit/>
          </a:bodyPr>
          <a:lstStyle>
            <a:lvl1pPr>
              <a:lnSpc>
                <a:spcPts val="2800"/>
              </a:lnSpc>
              <a:spcBef>
                <a:spcPts val="0"/>
              </a:spcBef>
              <a:defRPr sz="2800" baseline="0">
                <a:solidFill>
                  <a:schemeClr val="bg1"/>
                </a:solidFill>
                <a:latin typeface="+mj-lt"/>
              </a:defRPr>
            </a:lvl1pPr>
          </a:lstStyle>
          <a:p>
            <a:pPr lvl="0"/>
            <a:r>
              <a:rPr lang="en-GB"/>
              <a:t>Click to add Title</a:t>
            </a:r>
          </a:p>
        </p:txBody>
      </p:sp>
    </p:spTree>
    <p:custDataLst>
      <p:tags r:id="rId1"/>
    </p:custDataLst>
    <p:extLst>
      <p:ext uri="{BB962C8B-B14F-4D97-AF65-F5344CB8AC3E}">
        <p14:creationId xmlns:p14="http://schemas.microsoft.com/office/powerpoint/2010/main" val="4002871511"/>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par>
                                <p:cTn id="8" presetID="47" presetClass="entr" presetSubtype="0" fill="hold" grpId="0" nodeType="withEffect">
                                  <p:stCondLst>
                                    <p:cond delay="200"/>
                                  </p:stCondLst>
                                  <p:childTnLst>
                                    <p:set>
                                      <p:cBhvr>
                                        <p:cTn id="9" dur="1" fill="hold">
                                          <p:stCondLst>
                                            <p:cond delay="0"/>
                                          </p:stCondLst>
                                        </p:cTn>
                                        <p:tgtEl>
                                          <p:spTgt spid="34">
                                            <p:txEl>
                                              <p:pRg st="0" end="0"/>
                                            </p:txEl>
                                          </p:spTgt>
                                        </p:tgtEl>
                                        <p:attrNameLst>
                                          <p:attrName>style.visibility</p:attrName>
                                        </p:attrNameLst>
                                      </p:cBhvr>
                                      <p:to>
                                        <p:strVal val="visible"/>
                                      </p:to>
                                    </p:set>
                                    <p:animEffect transition="in" filter="fade">
                                      <p:cBhvr>
                                        <p:cTn id="10" dur="500"/>
                                        <p:tgtEl>
                                          <p:spTgt spid="34">
                                            <p:txEl>
                                              <p:pRg st="0" end="0"/>
                                            </p:txEl>
                                          </p:spTgt>
                                        </p:tgtEl>
                                      </p:cBhvr>
                                    </p:animEffect>
                                    <p:anim calcmode="lin" valueType="num">
                                      <p:cBhvr>
                                        <p:cTn id="11"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34">
                                            <p:txEl>
                                              <p:pRg st="0" end="0"/>
                                            </p:txEl>
                                          </p:spTgt>
                                        </p:tgtEl>
                                        <p:attrNameLst>
                                          <p:attrName>ppt_y</p:attrName>
                                        </p:attrNameLst>
                                      </p:cBhvr>
                                      <p:tavLst>
                                        <p:tav tm="0">
                                          <p:val>
                                            <p:strVal val="#ppt_y-.1"/>
                                          </p:val>
                                        </p:tav>
                                        <p:tav tm="100000">
                                          <p:val>
                                            <p:strVal val="#ppt_y"/>
                                          </p:val>
                                        </p:tav>
                                      </p:tavLst>
                                    </p:anim>
                                  </p:childTnLst>
                                </p:cTn>
                              </p:par>
                              <p:par>
                                <p:cTn id="13" presetID="9" presetClass="entr" presetSubtype="0" fill="hold" grpId="0" nodeType="withEffect">
                                  <p:stCondLst>
                                    <p:cond delay="40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35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tmplLst>
          <p:tmpl lvl="1">
            <p:tnLst>
              <p:par>
                <p:cTn presetID="9" presetClass="entr" presetSubtype="0" fill="hold" nodeType="withEffect">
                  <p:stCondLst>
                    <p:cond delay="400"/>
                  </p:stCondLst>
                  <p:childTnLst>
                    <p:set>
                      <p:cBhvr>
                        <p:cTn dur="1" fill="hold">
                          <p:stCondLst>
                            <p:cond delay="0"/>
                          </p:stCondLst>
                        </p:cTn>
                        <p:tgtEl>
                          <p:spTgt spid="35"/>
                        </p:tgtEl>
                        <p:attrNameLst>
                          <p:attrName>style.visibility</p:attrName>
                        </p:attrNameLst>
                      </p:cBhvr>
                      <p:to>
                        <p:strVal val="visible"/>
                      </p:to>
                    </p:set>
                    <p:animEffect transition="in" filter="dissolve">
                      <p:cBhvr>
                        <p:cTn dur="350"/>
                        <p:tgtEl>
                          <p:spTgt spid="35"/>
                        </p:tgtEl>
                      </p:cBhvr>
                    </p:animEffect>
                  </p:childTnLst>
                </p:cTn>
              </p:par>
            </p:tnLst>
          </p:tmpl>
        </p:tmplLst>
      </p:bldP>
      <p:bldP spid="34" grpId="0" build="p">
        <p:tmplLst>
          <p:tmpl lvl="1">
            <p:tnLst>
              <p:par>
                <p:cTn presetID="47"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Text Boxes with Pictures">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812F31D8-B9A5-408E-0953-3D81487CEB3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Fond bleu dyn">
            <a:extLst>
              <a:ext uri="{FF2B5EF4-FFF2-40B4-BE49-F238E27FC236}">
                <a16:creationId xmlns:a16="http://schemas.microsoft.com/office/drawing/2014/main" id="{46949B18-F88E-11C5-413E-E45288CFBE40}"/>
              </a:ext>
            </a:extLst>
          </p:cNvPr>
          <p:cNvSpPr/>
          <p:nvPr userDrawn="1"/>
        </p:nvSpPr>
        <p:spPr>
          <a:xfrm>
            <a:off x="0" y="0"/>
            <a:ext cx="12192000" cy="6858000"/>
          </a:xfrm>
          <a:prstGeom prst="rect">
            <a:avLst/>
          </a:prstGeom>
          <a:solidFill>
            <a:srgbClr val="001F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p>
        </p:txBody>
      </p:sp>
      <p:pic>
        <p:nvPicPr>
          <p:cNvPr id="3" name="Logo Akkodis">
            <a:extLst>
              <a:ext uri="{FF2B5EF4-FFF2-40B4-BE49-F238E27FC236}">
                <a16:creationId xmlns:a16="http://schemas.microsoft.com/office/drawing/2014/main" id="{D1FD8F7F-9356-1082-68FC-231A8B7F7B8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10" name="Text Placeholder 15">
            <a:extLst>
              <a:ext uri="{FF2B5EF4-FFF2-40B4-BE49-F238E27FC236}">
                <a16:creationId xmlns:a16="http://schemas.microsoft.com/office/drawing/2014/main" id="{EB6C2BEF-2127-0D80-6FF0-378F09BC9DF3}"/>
              </a:ext>
            </a:extLst>
          </p:cNvPr>
          <p:cNvSpPr>
            <a:spLocks noGrp="1"/>
          </p:cNvSpPr>
          <p:nvPr>
            <p:ph type="body" sz="quarter" idx="32" hasCustomPrompt="1"/>
          </p:nvPr>
        </p:nvSpPr>
        <p:spPr>
          <a:xfrm flipH="1">
            <a:off x="570067" y="4162424"/>
            <a:ext cx="2491200" cy="1666876"/>
          </a:xfrm>
          <a:prstGeom prst="rect">
            <a:avLst/>
          </a:prstGeom>
          <a:solidFill>
            <a:srgbClr val="001F33">
              <a:alpha val="69804"/>
            </a:srgbClr>
          </a:solidFill>
          <a:ln w="6350">
            <a:solidFill>
              <a:srgbClr val="00C9C4"/>
            </a:solidFill>
          </a:ln>
        </p:spPr>
        <p:txBody>
          <a:bodyPr lIns="180000" tIns="648000" rIns="108000" bIns="0" anchor="t">
            <a:noAutofit/>
          </a:bodyPr>
          <a:lstStyle>
            <a:lvl1pPr algn="l">
              <a:lnSpc>
                <a:spcPct val="120000"/>
              </a:lnSpc>
              <a:spcBef>
                <a:spcPts val="0"/>
              </a:spcBef>
              <a:spcAft>
                <a:spcPts val="900"/>
              </a:spcAft>
              <a:defRPr sz="1050">
                <a:solidFill>
                  <a:schemeClr val="bg1"/>
                </a:solidFill>
                <a:latin typeface="+mn-lt"/>
              </a:defRPr>
            </a:lvl1pPr>
          </a:lstStyle>
          <a:p>
            <a:pPr lvl="0"/>
            <a:r>
              <a:rPr lang="en-US"/>
              <a:t>Body copy here</a:t>
            </a:r>
          </a:p>
        </p:txBody>
      </p:sp>
      <p:sp>
        <p:nvSpPr>
          <p:cNvPr id="9" name="Picture Placeholder 41">
            <a:extLst>
              <a:ext uri="{FF2B5EF4-FFF2-40B4-BE49-F238E27FC236}">
                <a16:creationId xmlns:a16="http://schemas.microsoft.com/office/drawing/2014/main" id="{651324DF-34D5-1EF2-0CD7-DECD3D0A585B}"/>
              </a:ext>
            </a:extLst>
          </p:cNvPr>
          <p:cNvSpPr>
            <a:spLocks noGrp="1"/>
          </p:cNvSpPr>
          <p:nvPr>
            <p:ph type="pic" sz="quarter" idx="21"/>
          </p:nvPr>
        </p:nvSpPr>
        <p:spPr>
          <a:xfrm>
            <a:off x="577267" y="2214365"/>
            <a:ext cx="2484000" cy="1960563"/>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486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48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2486"/>
                </a:moveTo>
                <a:lnTo>
                  <a:pt x="2000" y="0"/>
                </a:lnTo>
                <a:lnTo>
                  <a:pt x="10000" y="0"/>
                </a:lnTo>
                <a:lnTo>
                  <a:pt x="10000" y="10000"/>
                </a:lnTo>
                <a:lnTo>
                  <a:pt x="0" y="10000"/>
                </a:lnTo>
                <a:lnTo>
                  <a:pt x="0" y="2486"/>
                </a:lnTo>
                <a:close/>
              </a:path>
            </a:pathLst>
          </a:custGeom>
          <a:ln w="6350">
            <a:solidFill>
              <a:srgbClr val="00C9C4"/>
            </a:solidFill>
          </a:ln>
        </p:spPr>
        <p:txBody>
          <a:bodyPr>
            <a:noAutofit/>
          </a:bodyPr>
          <a:lstStyle>
            <a:lvl1pPr>
              <a:defRPr sz="1200">
                <a:solidFill>
                  <a:schemeClr val="bg1"/>
                </a:solidFill>
              </a:defRPr>
            </a:lvl1pPr>
          </a:lstStyle>
          <a:p>
            <a:endParaRPr lang="en-US" noProof="0"/>
          </a:p>
          <a:p>
            <a:r>
              <a:rPr lang="en-US" noProof="0"/>
              <a:t>        Click on the icon</a:t>
            </a:r>
            <a:br>
              <a:rPr lang="en-US" noProof="0"/>
            </a:br>
            <a:r>
              <a:rPr lang="en-US" noProof="0"/>
              <a:t>        to add a picture</a:t>
            </a:r>
            <a:endParaRPr lang="en-US"/>
          </a:p>
        </p:txBody>
      </p:sp>
      <p:sp>
        <p:nvSpPr>
          <p:cNvPr id="11" name="Text Placeholder 15">
            <a:extLst>
              <a:ext uri="{FF2B5EF4-FFF2-40B4-BE49-F238E27FC236}">
                <a16:creationId xmlns:a16="http://schemas.microsoft.com/office/drawing/2014/main" id="{ED6CFA94-8315-B90D-BAFB-CBA2F0CC73F5}"/>
              </a:ext>
            </a:extLst>
          </p:cNvPr>
          <p:cNvSpPr>
            <a:spLocks noGrp="1"/>
          </p:cNvSpPr>
          <p:nvPr>
            <p:ph type="body" sz="quarter" idx="33" hasCustomPrompt="1"/>
          </p:nvPr>
        </p:nvSpPr>
        <p:spPr>
          <a:xfrm>
            <a:off x="579592" y="4240725"/>
            <a:ext cx="2491200" cy="474150"/>
          </a:xfrm>
          <a:prstGeom prst="rect">
            <a:avLst/>
          </a:prstGeom>
          <a:noFill/>
        </p:spPr>
        <p:txBody>
          <a:bodyPr lIns="180000" tIns="0" rIns="108000" bIns="0" anchor="ctr">
            <a:noAutofit/>
          </a:bodyPr>
          <a:lstStyle>
            <a:lvl1pPr algn="l">
              <a:lnSpc>
                <a:spcPts val="1400"/>
              </a:lnSpc>
              <a:defRPr sz="1400" b="0" i="0">
                <a:solidFill>
                  <a:schemeClr val="tx2"/>
                </a:solidFill>
                <a:latin typeface="+mj-lt"/>
                <a:cs typeface="Times New Roman" panose="02020603050405020304" pitchFamily="18" charset="0"/>
              </a:defRPr>
            </a:lvl1pPr>
          </a:lstStyle>
          <a:p>
            <a:pPr lvl="0"/>
            <a:r>
              <a:rPr lang="en-US"/>
              <a:t>Subtitle goes here</a:t>
            </a:r>
          </a:p>
        </p:txBody>
      </p:sp>
      <p:sp>
        <p:nvSpPr>
          <p:cNvPr id="15" name="Text Placeholder 15">
            <a:extLst>
              <a:ext uri="{FF2B5EF4-FFF2-40B4-BE49-F238E27FC236}">
                <a16:creationId xmlns:a16="http://schemas.microsoft.com/office/drawing/2014/main" id="{9881488C-62CD-97C9-60FD-F9D6C9CC892F}"/>
              </a:ext>
            </a:extLst>
          </p:cNvPr>
          <p:cNvSpPr>
            <a:spLocks noGrp="1"/>
          </p:cNvSpPr>
          <p:nvPr>
            <p:ph type="body" sz="quarter" idx="34" hasCustomPrompt="1"/>
          </p:nvPr>
        </p:nvSpPr>
        <p:spPr>
          <a:xfrm flipH="1">
            <a:off x="3432335" y="4162423"/>
            <a:ext cx="2491200" cy="1666876"/>
          </a:xfrm>
          <a:prstGeom prst="rect">
            <a:avLst/>
          </a:prstGeom>
          <a:solidFill>
            <a:srgbClr val="001F33">
              <a:alpha val="69804"/>
            </a:srgbClr>
          </a:solidFill>
          <a:ln w="6350">
            <a:solidFill>
              <a:srgbClr val="00C9C4"/>
            </a:solidFill>
          </a:ln>
        </p:spPr>
        <p:txBody>
          <a:bodyPr lIns="180000" tIns="648000" rIns="108000" bIns="0" anchor="t">
            <a:noAutofit/>
          </a:bodyPr>
          <a:lstStyle>
            <a:lvl1pPr algn="l">
              <a:lnSpc>
                <a:spcPct val="120000"/>
              </a:lnSpc>
              <a:spcBef>
                <a:spcPts val="0"/>
              </a:spcBef>
              <a:spcAft>
                <a:spcPts val="900"/>
              </a:spcAft>
              <a:defRPr sz="1050">
                <a:solidFill>
                  <a:schemeClr val="bg1"/>
                </a:solidFill>
                <a:latin typeface="+mn-lt"/>
              </a:defRPr>
            </a:lvl1pPr>
          </a:lstStyle>
          <a:p>
            <a:pPr lvl="0"/>
            <a:r>
              <a:rPr lang="en-US"/>
              <a:t>Body copy here</a:t>
            </a:r>
          </a:p>
        </p:txBody>
      </p:sp>
      <p:sp>
        <p:nvSpPr>
          <p:cNvPr id="16" name="Picture Placeholder 41">
            <a:extLst>
              <a:ext uri="{FF2B5EF4-FFF2-40B4-BE49-F238E27FC236}">
                <a16:creationId xmlns:a16="http://schemas.microsoft.com/office/drawing/2014/main" id="{DFDC92CD-C392-1FD4-F27E-815F664380E5}"/>
              </a:ext>
            </a:extLst>
          </p:cNvPr>
          <p:cNvSpPr>
            <a:spLocks noGrp="1"/>
          </p:cNvSpPr>
          <p:nvPr>
            <p:ph type="pic" sz="quarter" idx="35"/>
          </p:nvPr>
        </p:nvSpPr>
        <p:spPr>
          <a:xfrm>
            <a:off x="3439535" y="2214364"/>
            <a:ext cx="2484000" cy="1960563"/>
          </a:xfrm>
          <a:prstGeom prst="rect">
            <a:avLst/>
          </a:prstGeom>
          <a:ln w="6350">
            <a:solidFill>
              <a:srgbClr val="00C9C4"/>
            </a:solidFill>
          </a:ln>
        </p:spPr>
        <p:txBody>
          <a:bodyPr>
            <a:noAutofit/>
          </a:bodyPr>
          <a:lstStyle>
            <a:lvl1pPr>
              <a:defRPr sz="1200">
                <a:solidFill>
                  <a:schemeClr val="bg1"/>
                </a:solidFill>
              </a:defRPr>
            </a:lvl1pPr>
          </a:lstStyle>
          <a:p>
            <a:endParaRPr lang="en-US" noProof="0"/>
          </a:p>
          <a:p>
            <a:r>
              <a:rPr lang="en-US" noProof="0"/>
              <a:t>        Click on the icon</a:t>
            </a:r>
            <a:br>
              <a:rPr lang="en-US" noProof="0"/>
            </a:br>
            <a:r>
              <a:rPr lang="en-US" noProof="0"/>
              <a:t>        to add a picture</a:t>
            </a:r>
            <a:endParaRPr lang="en-US"/>
          </a:p>
        </p:txBody>
      </p:sp>
      <p:sp>
        <p:nvSpPr>
          <p:cNvPr id="17" name="Text Placeholder 15">
            <a:extLst>
              <a:ext uri="{FF2B5EF4-FFF2-40B4-BE49-F238E27FC236}">
                <a16:creationId xmlns:a16="http://schemas.microsoft.com/office/drawing/2014/main" id="{5C158372-5D82-D8E4-D9D8-5DA3715EC57C}"/>
              </a:ext>
            </a:extLst>
          </p:cNvPr>
          <p:cNvSpPr>
            <a:spLocks noGrp="1"/>
          </p:cNvSpPr>
          <p:nvPr>
            <p:ph type="body" sz="quarter" idx="36" hasCustomPrompt="1"/>
          </p:nvPr>
        </p:nvSpPr>
        <p:spPr>
          <a:xfrm>
            <a:off x="3441860" y="4240724"/>
            <a:ext cx="2484000" cy="474150"/>
          </a:xfrm>
          <a:prstGeom prst="rect">
            <a:avLst/>
          </a:prstGeom>
          <a:noFill/>
        </p:spPr>
        <p:txBody>
          <a:bodyPr lIns="180000" tIns="0" rIns="108000" bIns="0" anchor="ctr">
            <a:noAutofit/>
          </a:bodyPr>
          <a:lstStyle>
            <a:lvl1pPr algn="l">
              <a:lnSpc>
                <a:spcPts val="1400"/>
              </a:lnSpc>
              <a:defRPr sz="1400" b="0" i="0">
                <a:solidFill>
                  <a:schemeClr val="tx2"/>
                </a:solidFill>
                <a:latin typeface="+mj-lt"/>
                <a:cs typeface="Times New Roman" panose="02020603050405020304" pitchFamily="18" charset="0"/>
              </a:defRPr>
            </a:lvl1pPr>
          </a:lstStyle>
          <a:p>
            <a:pPr lvl="0"/>
            <a:r>
              <a:rPr lang="en-US"/>
              <a:t>Subtitle goes here</a:t>
            </a:r>
          </a:p>
        </p:txBody>
      </p:sp>
      <p:sp>
        <p:nvSpPr>
          <p:cNvPr id="18" name="Text Placeholder 15">
            <a:extLst>
              <a:ext uri="{FF2B5EF4-FFF2-40B4-BE49-F238E27FC236}">
                <a16:creationId xmlns:a16="http://schemas.microsoft.com/office/drawing/2014/main" id="{6DE8B600-D520-3FFA-45A5-7865DF8F01F3}"/>
              </a:ext>
            </a:extLst>
          </p:cNvPr>
          <p:cNvSpPr>
            <a:spLocks noGrp="1"/>
          </p:cNvSpPr>
          <p:nvPr>
            <p:ph type="body" sz="quarter" idx="37" hasCustomPrompt="1"/>
          </p:nvPr>
        </p:nvSpPr>
        <p:spPr>
          <a:xfrm flipH="1">
            <a:off x="6279987" y="4162424"/>
            <a:ext cx="2491200" cy="1666876"/>
          </a:xfrm>
          <a:prstGeom prst="rect">
            <a:avLst/>
          </a:prstGeom>
          <a:solidFill>
            <a:srgbClr val="001F33">
              <a:alpha val="69804"/>
            </a:srgbClr>
          </a:solidFill>
          <a:ln w="6350">
            <a:solidFill>
              <a:srgbClr val="00C9C4"/>
            </a:solidFill>
          </a:ln>
        </p:spPr>
        <p:txBody>
          <a:bodyPr lIns="180000" tIns="648000" rIns="108000" bIns="0" anchor="t">
            <a:noAutofit/>
          </a:bodyPr>
          <a:lstStyle>
            <a:lvl1pPr algn="l">
              <a:lnSpc>
                <a:spcPct val="120000"/>
              </a:lnSpc>
              <a:spcBef>
                <a:spcPts val="0"/>
              </a:spcBef>
              <a:spcAft>
                <a:spcPts val="900"/>
              </a:spcAft>
              <a:defRPr sz="1050">
                <a:solidFill>
                  <a:schemeClr val="bg1"/>
                </a:solidFill>
                <a:latin typeface="+mn-lt"/>
              </a:defRPr>
            </a:lvl1pPr>
          </a:lstStyle>
          <a:p>
            <a:pPr lvl="0"/>
            <a:r>
              <a:rPr lang="en-US"/>
              <a:t>Body copy here</a:t>
            </a:r>
          </a:p>
        </p:txBody>
      </p:sp>
      <p:sp>
        <p:nvSpPr>
          <p:cNvPr id="19" name="Picture Placeholder 41">
            <a:extLst>
              <a:ext uri="{FF2B5EF4-FFF2-40B4-BE49-F238E27FC236}">
                <a16:creationId xmlns:a16="http://schemas.microsoft.com/office/drawing/2014/main" id="{34F234C7-13F8-E16C-87A5-3692FAC9108C}"/>
              </a:ext>
            </a:extLst>
          </p:cNvPr>
          <p:cNvSpPr>
            <a:spLocks noGrp="1"/>
          </p:cNvSpPr>
          <p:nvPr>
            <p:ph type="pic" sz="quarter" idx="38"/>
          </p:nvPr>
        </p:nvSpPr>
        <p:spPr>
          <a:xfrm>
            <a:off x="6287187" y="2214365"/>
            <a:ext cx="2484000" cy="1960563"/>
          </a:xfrm>
          <a:prstGeom prst="rect">
            <a:avLst/>
          </a:prstGeom>
          <a:ln w="6350">
            <a:solidFill>
              <a:srgbClr val="00C9C4"/>
            </a:solidFill>
          </a:ln>
        </p:spPr>
        <p:txBody>
          <a:bodyPr>
            <a:noAutofit/>
          </a:bodyPr>
          <a:lstStyle>
            <a:lvl1pPr>
              <a:defRPr sz="1200">
                <a:solidFill>
                  <a:schemeClr val="bg1"/>
                </a:solidFill>
              </a:defRPr>
            </a:lvl1pPr>
          </a:lstStyle>
          <a:p>
            <a:endParaRPr lang="en-US" noProof="0"/>
          </a:p>
          <a:p>
            <a:r>
              <a:rPr lang="en-US" noProof="0"/>
              <a:t>        Click on the icon</a:t>
            </a:r>
            <a:br>
              <a:rPr lang="en-US" noProof="0"/>
            </a:br>
            <a:r>
              <a:rPr lang="en-US" noProof="0"/>
              <a:t>        to add a picture</a:t>
            </a:r>
            <a:endParaRPr lang="en-US"/>
          </a:p>
        </p:txBody>
      </p:sp>
      <p:sp>
        <p:nvSpPr>
          <p:cNvPr id="20" name="Text Placeholder 15">
            <a:extLst>
              <a:ext uri="{FF2B5EF4-FFF2-40B4-BE49-F238E27FC236}">
                <a16:creationId xmlns:a16="http://schemas.microsoft.com/office/drawing/2014/main" id="{35B94A8B-D84F-7BBA-89B9-A154378C2B4A}"/>
              </a:ext>
            </a:extLst>
          </p:cNvPr>
          <p:cNvSpPr>
            <a:spLocks noGrp="1"/>
          </p:cNvSpPr>
          <p:nvPr>
            <p:ph type="body" sz="quarter" idx="39" hasCustomPrompt="1"/>
          </p:nvPr>
        </p:nvSpPr>
        <p:spPr>
          <a:xfrm>
            <a:off x="6289512" y="4240725"/>
            <a:ext cx="2484000" cy="474150"/>
          </a:xfrm>
          <a:prstGeom prst="rect">
            <a:avLst/>
          </a:prstGeom>
          <a:noFill/>
        </p:spPr>
        <p:txBody>
          <a:bodyPr lIns="180000" tIns="0" rIns="108000" bIns="0" anchor="ctr">
            <a:noAutofit/>
          </a:bodyPr>
          <a:lstStyle>
            <a:lvl1pPr algn="l">
              <a:lnSpc>
                <a:spcPts val="1400"/>
              </a:lnSpc>
              <a:defRPr sz="1400" b="0" i="0">
                <a:solidFill>
                  <a:schemeClr val="tx2"/>
                </a:solidFill>
                <a:latin typeface="+mj-lt"/>
                <a:cs typeface="Times New Roman" panose="02020603050405020304" pitchFamily="18" charset="0"/>
              </a:defRPr>
            </a:lvl1pPr>
          </a:lstStyle>
          <a:p>
            <a:pPr lvl="0"/>
            <a:r>
              <a:rPr lang="en-US"/>
              <a:t>Subtitle goes here</a:t>
            </a:r>
          </a:p>
        </p:txBody>
      </p:sp>
      <p:sp>
        <p:nvSpPr>
          <p:cNvPr id="21" name="Text Placeholder 15">
            <a:extLst>
              <a:ext uri="{FF2B5EF4-FFF2-40B4-BE49-F238E27FC236}">
                <a16:creationId xmlns:a16="http://schemas.microsoft.com/office/drawing/2014/main" id="{DE01F0A1-CFF0-3164-F8F8-36C17DF02EDD}"/>
              </a:ext>
            </a:extLst>
          </p:cNvPr>
          <p:cNvSpPr>
            <a:spLocks noGrp="1"/>
          </p:cNvSpPr>
          <p:nvPr>
            <p:ph type="body" sz="quarter" idx="40" hasCustomPrompt="1"/>
          </p:nvPr>
        </p:nvSpPr>
        <p:spPr>
          <a:xfrm flipH="1">
            <a:off x="9142255" y="4162423"/>
            <a:ext cx="2491200" cy="1669966"/>
          </a:xfrm>
          <a:custGeom>
            <a:avLst/>
            <a:gdLst>
              <a:gd name="connsiteX0" fmla="*/ 0 w 2491200"/>
              <a:gd name="connsiteY0" fmla="*/ 0 h 1666876"/>
              <a:gd name="connsiteX1" fmla="*/ 2491200 w 2491200"/>
              <a:gd name="connsiteY1" fmla="*/ 0 h 1666876"/>
              <a:gd name="connsiteX2" fmla="*/ 2491200 w 2491200"/>
              <a:gd name="connsiteY2" fmla="*/ 1666876 h 1666876"/>
              <a:gd name="connsiteX3" fmla="*/ 0 w 2491200"/>
              <a:gd name="connsiteY3" fmla="*/ 1666876 h 1666876"/>
              <a:gd name="connsiteX4" fmla="*/ 0 w 2491200"/>
              <a:gd name="connsiteY4" fmla="*/ 0 h 1666876"/>
              <a:gd name="connsiteX0" fmla="*/ 0 w 2491200"/>
              <a:gd name="connsiteY0" fmla="*/ 0 h 1669966"/>
              <a:gd name="connsiteX1" fmla="*/ 2491200 w 2491200"/>
              <a:gd name="connsiteY1" fmla="*/ 0 h 1669966"/>
              <a:gd name="connsiteX2" fmla="*/ 2491200 w 2491200"/>
              <a:gd name="connsiteY2" fmla="*/ 1666876 h 1669966"/>
              <a:gd name="connsiteX3" fmla="*/ 594752 w 2491200"/>
              <a:gd name="connsiteY3" fmla="*/ 1669966 h 1669966"/>
              <a:gd name="connsiteX4" fmla="*/ 0 w 2491200"/>
              <a:gd name="connsiteY4" fmla="*/ 1666876 h 1669966"/>
              <a:gd name="connsiteX5" fmla="*/ 0 w 2491200"/>
              <a:gd name="connsiteY5" fmla="*/ 0 h 1669966"/>
              <a:gd name="connsiteX0" fmla="*/ 0 w 2491200"/>
              <a:gd name="connsiteY0" fmla="*/ 0 h 1669966"/>
              <a:gd name="connsiteX1" fmla="*/ 2491200 w 2491200"/>
              <a:gd name="connsiteY1" fmla="*/ 0 h 1669966"/>
              <a:gd name="connsiteX2" fmla="*/ 2491200 w 2491200"/>
              <a:gd name="connsiteY2" fmla="*/ 1666876 h 1669966"/>
              <a:gd name="connsiteX3" fmla="*/ 594752 w 2491200"/>
              <a:gd name="connsiteY3" fmla="*/ 1669966 h 1669966"/>
              <a:gd name="connsiteX4" fmla="*/ 0 w 2491200"/>
              <a:gd name="connsiteY4" fmla="*/ 1666876 h 1669966"/>
              <a:gd name="connsiteX5" fmla="*/ 9866 w 2491200"/>
              <a:gd name="connsiteY5" fmla="*/ 1142745 h 1669966"/>
              <a:gd name="connsiteX6" fmla="*/ 0 w 2491200"/>
              <a:gd name="connsiteY6" fmla="*/ 0 h 1669966"/>
              <a:gd name="connsiteX0" fmla="*/ 0 w 2491200"/>
              <a:gd name="connsiteY0" fmla="*/ 0 h 1669966"/>
              <a:gd name="connsiteX1" fmla="*/ 2491200 w 2491200"/>
              <a:gd name="connsiteY1" fmla="*/ 0 h 1669966"/>
              <a:gd name="connsiteX2" fmla="*/ 2491200 w 2491200"/>
              <a:gd name="connsiteY2" fmla="*/ 1666876 h 1669966"/>
              <a:gd name="connsiteX3" fmla="*/ 594752 w 2491200"/>
              <a:gd name="connsiteY3" fmla="*/ 1669966 h 1669966"/>
              <a:gd name="connsiteX4" fmla="*/ 9866 w 2491200"/>
              <a:gd name="connsiteY4" fmla="*/ 1142745 h 1669966"/>
              <a:gd name="connsiteX5" fmla="*/ 0 w 2491200"/>
              <a:gd name="connsiteY5" fmla="*/ 0 h 1669966"/>
              <a:gd name="connsiteX0" fmla="*/ 0 w 2491200"/>
              <a:gd name="connsiteY0" fmla="*/ 0 h 1669966"/>
              <a:gd name="connsiteX1" fmla="*/ 2491200 w 2491200"/>
              <a:gd name="connsiteY1" fmla="*/ 0 h 1669966"/>
              <a:gd name="connsiteX2" fmla="*/ 2491200 w 2491200"/>
              <a:gd name="connsiteY2" fmla="*/ 1666876 h 1669966"/>
              <a:gd name="connsiteX3" fmla="*/ 594752 w 2491200"/>
              <a:gd name="connsiteY3" fmla="*/ 1669966 h 1669966"/>
              <a:gd name="connsiteX4" fmla="*/ 9866 w 2491200"/>
              <a:gd name="connsiteY4" fmla="*/ 1197514 h 1669966"/>
              <a:gd name="connsiteX5" fmla="*/ 0 w 2491200"/>
              <a:gd name="connsiteY5" fmla="*/ 0 h 1669966"/>
              <a:gd name="connsiteX0" fmla="*/ 0 w 2491200"/>
              <a:gd name="connsiteY0" fmla="*/ 0 h 1669966"/>
              <a:gd name="connsiteX1" fmla="*/ 2491200 w 2491200"/>
              <a:gd name="connsiteY1" fmla="*/ 0 h 1669966"/>
              <a:gd name="connsiteX2" fmla="*/ 2491200 w 2491200"/>
              <a:gd name="connsiteY2" fmla="*/ 1666876 h 1669966"/>
              <a:gd name="connsiteX3" fmla="*/ 494740 w 2491200"/>
              <a:gd name="connsiteY3" fmla="*/ 1669966 h 1669966"/>
              <a:gd name="connsiteX4" fmla="*/ 9866 w 2491200"/>
              <a:gd name="connsiteY4" fmla="*/ 1197514 h 1669966"/>
              <a:gd name="connsiteX5" fmla="*/ 0 w 2491200"/>
              <a:gd name="connsiteY5" fmla="*/ 0 h 1669966"/>
              <a:gd name="connsiteX0" fmla="*/ 0 w 2491200"/>
              <a:gd name="connsiteY0" fmla="*/ 0 h 1669966"/>
              <a:gd name="connsiteX1" fmla="*/ 2491200 w 2491200"/>
              <a:gd name="connsiteY1" fmla="*/ 0 h 1669966"/>
              <a:gd name="connsiteX2" fmla="*/ 2491200 w 2491200"/>
              <a:gd name="connsiteY2" fmla="*/ 1666876 h 1669966"/>
              <a:gd name="connsiteX3" fmla="*/ 494740 w 2491200"/>
              <a:gd name="connsiteY3" fmla="*/ 1669966 h 1669966"/>
              <a:gd name="connsiteX4" fmla="*/ 9866 w 2491200"/>
              <a:gd name="connsiteY4" fmla="*/ 1185608 h 1669966"/>
              <a:gd name="connsiteX5" fmla="*/ 0 w 2491200"/>
              <a:gd name="connsiteY5" fmla="*/ 0 h 16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1200" h="1669966">
                <a:moveTo>
                  <a:pt x="0" y="0"/>
                </a:moveTo>
                <a:lnTo>
                  <a:pt x="2491200" y="0"/>
                </a:lnTo>
                <a:lnTo>
                  <a:pt x="2491200" y="1666876"/>
                </a:lnTo>
                <a:lnTo>
                  <a:pt x="494740" y="1669966"/>
                </a:lnTo>
                <a:lnTo>
                  <a:pt x="9866" y="1185608"/>
                </a:lnTo>
                <a:cubicBezTo>
                  <a:pt x="6577" y="804693"/>
                  <a:pt x="3289" y="380915"/>
                  <a:pt x="0" y="0"/>
                </a:cubicBezTo>
                <a:close/>
              </a:path>
            </a:pathLst>
          </a:custGeom>
          <a:solidFill>
            <a:srgbClr val="001F33">
              <a:alpha val="69804"/>
            </a:srgbClr>
          </a:solidFill>
          <a:ln w="6350">
            <a:solidFill>
              <a:srgbClr val="00C9C4"/>
            </a:solidFill>
          </a:ln>
        </p:spPr>
        <p:txBody>
          <a:bodyPr lIns="180000" tIns="648000" rIns="108000" bIns="0" anchor="t">
            <a:noAutofit/>
          </a:bodyPr>
          <a:lstStyle>
            <a:lvl1pPr algn="l">
              <a:lnSpc>
                <a:spcPct val="120000"/>
              </a:lnSpc>
              <a:spcBef>
                <a:spcPts val="0"/>
              </a:spcBef>
              <a:spcAft>
                <a:spcPts val="900"/>
              </a:spcAft>
              <a:defRPr sz="1050">
                <a:solidFill>
                  <a:schemeClr val="bg1"/>
                </a:solidFill>
                <a:latin typeface="+mn-lt"/>
              </a:defRPr>
            </a:lvl1pPr>
          </a:lstStyle>
          <a:p>
            <a:pPr lvl="0"/>
            <a:r>
              <a:rPr lang="en-US"/>
              <a:t>Body copy here</a:t>
            </a:r>
          </a:p>
        </p:txBody>
      </p:sp>
      <p:sp>
        <p:nvSpPr>
          <p:cNvPr id="22" name="Picture Placeholder 41">
            <a:extLst>
              <a:ext uri="{FF2B5EF4-FFF2-40B4-BE49-F238E27FC236}">
                <a16:creationId xmlns:a16="http://schemas.microsoft.com/office/drawing/2014/main" id="{D579B544-ECB9-F5DD-A514-5859370103FB}"/>
              </a:ext>
            </a:extLst>
          </p:cNvPr>
          <p:cNvSpPr>
            <a:spLocks noGrp="1"/>
          </p:cNvSpPr>
          <p:nvPr>
            <p:ph type="pic" sz="quarter" idx="41"/>
          </p:nvPr>
        </p:nvSpPr>
        <p:spPr>
          <a:xfrm>
            <a:off x="9149455" y="2214364"/>
            <a:ext cx="2484000" cy="1960563"/>
          </a:xfrm>
          <a:prstGeom prst="rect">
            <a:avLst/>
          </a:prstGeom>
          <a:ln w="6350">
            <a:solidFill>
              <a:srgbClr val="00C9C4"/>
            </a:solidFill>
          </a:ln>
        </p:spPr>
        <p:txBody>
          <a:bodyPr>
            <a:noAutofit/>
          </a:bodyPr>
          <a:lstStyle>
            <a:lvl1pPr>
              <a:defRPr sz="1200">
                <a:solidFill>
                  <a:schemeClr val="bg1"/>
                </a:solidFill>
              </a:defRPr>
            </a:lvl1pPr>
          </a:lstStyle>
          <a:p>
            <a:endParaRPr lang="en-US" noProof="0"/>
          </a:p>
          <a:p>
            <a:r>
              <a:rPr lang="en-US" noProof="0"/>
              <a:t>        Click on the icon</a:t>
            </a:r>
            <a:br>
              <a:rPr lang="en-US" noProof="0"/>
            </a:br>
            <a:r>
              <a:rPr lang="en-US" noProof="0"/>
              <a:t>        to add a picture</a:t>
            </a:r>
            <a:endParaRPr lang="en-US"/>
          </a:p>
        </p:txBody>
      </p:sp>
      <p:sp>
        <p:nvSpPr>
          <p:cNvPr id="23" name="Text Placeholder 15">
            <a:extLst>
              <a:ext uri="{FF2B5EF4-FFF2-40B4-BE49-F238E27FC236}">
                <a16:creationId xmlns:a16="http://schemas.microsoft.com/office/drawing/2014/main" id="{0DAB3660-51B6-4429-90EF-C6481D865FA8}"/>
              </a:ext>
            </a:extLst>
          </p:cNvPr>
          <p:cNvSpPr>
            <a:spLocks noGrp="1"/>
          </p:cNvSpPr>
          <p:nvPr>
            <p:ph type="body" sz="quarter" idx="42" hasCustomPrompt="1"/>
          </p:nvPr>
        </p:nvSpPr>
        <p:spPr>
          <a:xfrm>
            <a:off x="9151780" y="4240724"/>
            <a:ext cx="2484000" cy="474150"/>
          </a:xfrm>
          <a:prstGeom prst="rect">
            <a:avLst/>
          </a:prstGeom>
          <a:noFill/>
        </p:spPr>
        <p:txBody>
          <a:bodyPr lIns="180000" tIns="0" rIns="108000" bIns="0" anchor="ctr">
            <a:noAutofit/>
          </a:bodyPr>
          <a:lstStyle>
            <a:lvl1pPr algn="l">
              <a:lnSpc>
                <a:spcPts val="1400"/>
              </a:lnSpc>
              <a:defRPr sz="1400" b="0" i="0">
                <a:solidFill>
                  <a:schemeClr val="tx2"/>
                </a:solidFill>
                <a:latin typeface="+mj-lt"/>
                <a:cs typeface="Times New Roman" panose="02020603050405020304" pitchFamily="18" charset="0"/>
              </a:defRPr>
            </a:lvl1pPr>
          </a:lstStyle>
          <a:p>
            <a:pPr lvl="0"/>
            <a:r>
              <a:rPr lang="en-US"/>
              <a:t>Subtitle goes here</a:t>
            </a:r>
          </a:p>
        </p:txBody>
      </p:sp>
      <p:sp>
        <p:nvSpPr>
          <p:cNvPr id="7" name="Footer - Slide Number">
            <a:extLst>
              <a:ext uri="{FF2B5EF4-FFF2-40B4-BE49-F238E27FC236}">
                <a16:creationId xmlns:a16="http://schemas.microsoft.com/office/drawing/2014/main" id="{87F20690-9EA1-F041-613B-83FE06033CAE}"/>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8" name="TXT_@Akkodis">
            <a:extLst>
              <a:ext uri="{FF2B5EF4-FFF2-40B4-BE49-F238E27FC236}">
                <a16:creationId xmlns:a16="http://schemas.microsoft.com/office/drawing/2014/main" id="{E712CB39-206F-3A47-D604-A8DE62DEBF65}"/>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5" name="Res_SubTitle">
            <a:extLst>
              <a:ext uri="{FF2B5EF4-FFF2-40B4-BE49-F238E27FC236}">
                <a16:creationId xmlns:a16="http://schemas.microsoft.com/office/drawing/2014/main" id="{3BE5FA62-62A5-3338-A6C7-6F8E065E35CD}"/>
              </a:ext>
            </a:extLst>
          </p:cNvPr>
          <p:cNvSpPr>
            <a:spLocks noGrp="1"/>
          </p:cNvSpPr>
          <p:nvPr>
            <p:ph type="body" sz="quarter" idx="31" hasCustomPrompt="1"/>
          </p:nvPr>
        </p:nvSpPr>
        <p:spPr>
          <a:xfrm>
            <a:off x="540085" y="1002242"/>
            <a:ext cx="8984916"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GB"/>
              <a:t>Click to add Subtitle </a:t>
            </a:r>
          </a:p>
        </p:txBody>
      </p:sp>
      <p:sp>
        <p:nvSpPr>
          <p:cNvPr id="4" name="Res_Title_01">
            <a:extLst>
              <a:ext uri="{FF2B5EF4-FFF2-40B4-BE49-F238E27FC236}">
                <a16:creationId xmlns:a16="http://schemas.microsoft.com/office/drawing/2014/main" id="{808C4719-C0D2-1098-5EBB-79186D313BB8}"/>
              </a:ext>
            </a:extLst>
          </p:cNvPr>
          <p:cNvSpPr>
            <a:spLocks noGrp="1"/>
          </p:cNvSpPr>
          <p:nvPr>
            <p:ph type="body" sz="quarter" idx="30" hasCustomPrompt="1"/>
          </p:nvPr>
        </p:nvSpPr>
        <p:spPr>
          <a:xfrm>
            <a:off x="540085" y="466409"/>
            <a:ext cx="8984916"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GB"/>
              <a:t>Click to add Title</a:t>
            </a:r>
          </a:p>
        </p:txBody>
      </p:sp>
      <p:pic>
        <p:nvPicPr>
          <p:cNvPr id="2" name="Image 1" descr="Une image contenant Graphique, logo, Police, texte&#10;&#10;Description générée automatiquement">
            <a:extLst>
              <a:ext uri="{FF2B5EF4-FFF2-40B4-BE49-F238E27FC236}">
                <a16:creationId xmlns:a16="http://schemas.microsoft.com/office/drawing/2014/main" id="{E8148509-BBEA-0098-594D-782234B61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1616492962"/>
      </p:ext>
    </p:extLst>
  </p:cSld>
  <p:clrMapOvr>
    <a:masterClrMapping/>
  </p:clrMapOvr>
  <p:transition spd="slow">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ve in the corners">
    <p:spTree>
      <p:nvGrpSpPr>
        <p:cNvPr id="1" name=""/>
        <p:cNvGrpSpPr/>
        <p:nvPr/>
      </p:nvGrpSpPr>
      <p:grpSpPr>
        <a:xfrm>
          <a:off x="0" y="0"/>
          <a:ext cx="0" cy="0"/>
          <a:chOff x="0" y="0"/>
          <a:chExt cx="0" cy="0"/>
        </a:xfrm>
      </p:grpSpPr>
      <p:pic>
        <p:nvPicPr>
          <p:cNvPr id="2" name="IMG_Back">
            <a:extLst>
              <a:ext uri="{FF2B5EF4-FFF2-40B4-BE49-F238E27FC236}">
                <a16:creationId xmlns:a16="http://schemas.microsoft.com/office/drawing/2014/main" id="{C800F5D2-40A3-E8C6-D97E-8AC9B115B221}"/>
              </a:ext>
            </a:extLst>
          </p:cNvPr>
          <p:cNvPicPr>
            <a:picLocks noChangeAspect="1"/>
          </p:cNvPicPr>
          <p:nvPr userDrawn="1"/>
        </p:nvPicPr>
        <p:blipFill>
          <a:blip r:embed="rId2">
            <a:extLst>
              <a:ext uri="{28A0092B-C50C-407E-A947-70E740481C1C}">
                <a14:useLocalDpi xmlns:a14="http://schemas.microsoft.com/office/drawing/2010/main"/>
              </a:ext>
            </a:extLst>
          </a:blip>
          <a:srcRect t="12" b="12"/>
          <a:stretch/>
        </p:blipFill>
        <p:spPr>
          <a:xfrm>
            <a:off x="-1" y="-1"/>
            <a:ext cx="12192001" cy="6856413"/>
          </a:xfrm>
          <a:prstGeom prst="rect">
            <a:avLst/>
          </a:prstGeom>
        </p:spPr>
      </p:pic>
      <p:sp>
        <p:nvSpPr>
          <p:cNvPr id="3" name="Blue Filter">
            <a:extLst>
              <a:ext uri="{FF2B5EF4-FFF2-40B4-BE49-F238E27FC236}">
                <a16:creationId xmlns:a16="http://schemas.microsoft.com/office/drawing/2014/main" id="{649AE008-E2C1-8939-ACF6-CC02B286FFBB}"/>
              </a:ext>
            </a:extLst>
          </p:cNvPr>
          <p:cNvSpPr/>
          <p:nvPr userDrawn="1"/>
        </p:nvSpPr>
        <p:spPr>
          <a:xfrm>
            <a:off x="0" y="0"/>
            <a:ext cx="12219110" cy="6858000"/>
          </a:xfrm>
          <a:prstGeom prst="rect">
            <a:avLst/>
          </a:prstGeom>
          <a:solidFill>
            <a:srgbClr val="001F3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9" name="Fond bleu dyn">
            <a:extLst>
              <a:ext uri="{FF2B5EF4-FFF2-40B4-BE49-F238E27FC236}">
                <a16:creationId xmlns:a16="http://schemas.microsoft.com/office/drawing/2014/main" id="{AE16C737-9409-888E-12A0-3A1E4BF5FF3F}"/>
              </a:ext>
            </a:extLst>
          </p:cNvPr>
          <p:cNvSpPr/>
          <p:nvPr userDrawn="1"/>
        </p:nvSpPr>
        <p:spPr>
          <a:xfrm flipV="1">
            <a:off x="0" y="0"/>
            <a:ext cx="12192000" cy="6858000"/>
          </a:xfrm>
          <a:prstGeom prst="rect">
            <a:avLst/>
          </a:prstGeom>
          <a:solidFill>
            <a:srgbClr val="001F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pic>
        <p:nvPicPr>
          <p:cNvPr id="13" name="Logo_Big">
            <a:extLst>
              <a:ext uri="{FF2B5EF4-FFF2-40B4-BE49-F238E27FC236}">
                <a16:creationId xmlns:a16="http://schemas.microsoft.com/office/drawing/2014/main" id="{B9854923-2663-1942-72A6-E292E763DF1B}"/>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3954166" y="2238054"/>
            <a:ext cx="4877588" cy="678461"/>
          </a:xfrm>
          <a:prstGeom prst="rect">
            <a:avLst/>
          </a:prstGeom>
        </p:spPr>
      </p:pic>
      <p:pic>
        <p:nvPicPr>
          <p:cNvPr id="14" name="IMG_End">
            <a:extLst>
              <a:ext uri="{FF2B5EF4-FFF2-40B4-BE49-F238E27FC236}">
                <a16:creationId xmlns:a16="http://schemas.microsoft.com/office/drawing/2014/main" id="{E0F13273-9B10-0DBC-1633-D9FDD39F3A8B}"/>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a:off x="1" y="0"/>
            <a:ext cx="12191996" cy="6857997"/>
          </a:xfrm>
          <a:prstGeom prst="rect">
            <a:avLst/>
          </a:prstGeom>
        </p:spPr>
      </p:pic>
      <p:cxnSp>
        <p:nvCxnSpPr>
          <p:cNvPr id="4" name="Line orange">
            <a:extLst>
              <a:ext uri="{FF2B5EF4-FFF2-40B4-BE49-F238E27FC236}">
                <a16:creationId xmlns:a16="http://schemas.microsoft.com/office/drawing/2014/main" id="{7D6C9979-84E4-4212-6268-C98ECD254A7A}"/>
              </a:ext>
            </a:extLst>
          </p:cNvPr>
          <p:cNvCxnSpPr>
            <a:cxnSpLocks/>
          </p:cNvCxnSpPr>
          <p:nvPr userDrawn="1"/>
        </p:nvCxnSpPr>
        <p:spPr bwMode="gray">
          <a:xfrm flipV="1">
            <a:off x="490949" y="2166155"/>
            <a:ext cx="1054863" cy="1018046"/>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6" name="Line Date">
            <a:extLst>
              <a:ext uri="{FF2B5EF4-FFF2-40B4-BE49-F238E27FC236}">
                <a16:creationId xmlns:a16="http://schemas.microsoft.com/office/drawing/2014/main" id="{47A9F7A6-8F9C-11F7-F628-6CEC72C1DFAB}"/>
              </a:ext>
            </a:extLst>
          </p:cNvPr>
          <p:cNvCxnSpPr>
            <a:cxnSpLocks/>
          </p:cNvCxnSpPr>
          <p:nvPr userDrawn="1"/>
        </p:nvCxnSpPr>
        <p:spPr bwMode="gray">
          <a:xfrm flipV="1">
            <a:off x="1100979" y="5069275"/>
            <a:ext cx="0" cy="216000"/>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8" name="Res_Date">
            <a:extLst>
              <a:ext uri="{FF2B5EF4-FFF2-40B4-BE49-F238E27FC236}">
                <a16:creationId xmlns:a16="http://schemas.microsoft.com/office/drawing/2014/main" id="{8561A8DB-5B0C-A818-8A7D-C9733D50ECB5}"/>
              </a:ext>
            </a:extLst>
          </p:cNvPr>
          <p:cNvSpPr>
            <a:spLocks noGrp="1"/>
          </p:cNvSpPr>
          <p:nvPr>
            <p:ph type="body" sz="quarter" idx="11" hasCustomPrompt="1"/>
          </p:nvPr>
        </p:nvSpPr>
        <p:spPr>
          <a:xfrm>
            <a:off x="1100395" y="5048250"/>
            <a:ext cx="2833687" cy="239584"/>
          </a:xfrm>
          <a:prstGeom prst="rect">
            <a:avLst/>
          </a:prstGeom>
        </p:spPr>
        <p:txBody>
          <a:bodyPr anchor="ctr"/>
          <a:lstStyle>
            <a:lvl1pPr>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noProof="0"/>
              <a:t>Month YYYY</a:t>
            </a:r>
          </a:p>
        </p:txBody>
      </p:sp>
      <p:sp>
        <p:nvSpPr>
          <p:cNvPr id="7" name="Res_SubTitle">
            <a:extLst>
              <a:ext uri="{FF2B5EF4-FFF2-40B4-BE49-F238E27FC236}">
                <a16:creationId xmlns:a16="http://schemas.microsoft.com/office/drawing/2014/main" id="{F5640261-7F5F-5839-4DBC-3BA54AC76E1C}"/>
              </a:ext>
            </a:extLst>
          </p:cNvPr>
          <p:cNvSpPr>
            <a:spLocks noGrp="1"/>
          </p:cNvSpPr>
          <p:nvPr>
            <p:ph type="body" sz="quarter" idx="10" hasCustomPrompt="1"/>
          </p:nvPr>
        </p:nvSpPr>
        <p:spPr>
          <a:xfrm>
            <a:off x="1064421" y="4013198"/>
            <a:ext cx="7802728" cy="436562"/>
          </a:xfrm>
          <a:prstGeom prst="rect">
            <a:avLst/>
          </a:prstGeom>
        </p:spPr>
        <p:txBody>
          <a:bodyPr wrap="none">
            <a:noAutofit/>
          </a:bodyPr>
          <a:lstStyle>
            <a:lvl1pPr>
              <a:defRPr/>
            </a:lvl1pPr>
          </a:lstStyle>
          <a:p>
            <a:pPr lvl="0"/>
            <a:r>
              <a:rPr lang="en-US" noProof="0"/>
              <a:t>Modify the Subtitle</a:t>
            </a:r>
          </a:p>
        </p:txBody>
      </p:sp>
      <p:sp>
        <p:nvSpPr>
          <p:cNvPr id="5" name="Res_Title_01">
            <a:extLst>
              <a:ext uri="{FF2B5EF4-FFF2-40B4-BE49-F238E27FC236}">
                <a16:creationId xmlns:a16="http://schemas.microsoft.com/office/drawing/2014/main" id="{BC1398FB-2523-2254-9C47-1A1DE1FD93E3}"/>
              </a:ext>
            </a:extLst>
          </p:cNvPr>
          <p:cNvSpPr>
            <a:spLocks noGrp="1"/>
          </p:cNvSpPr>
          <p:nvPr>
            <p:ph type="title" hasCustomPrompt="1"/>
          </p:nvPr>
        </p:nvSpPr>
        <p:spPr>
          <a:xfrm>
            <a:off x="1060791" y="3308350"/>
            <a:ext cx="7821952" cy="688974"/>
          </a:xfrm>
          <a:prstGeom prst="rect">
            <a:avLst/>
          </a:prstGeom>
        </p:spPr>
        <p:txBody>
          <a:bodyPr wrap="none" anchor="b">
            <a:noAutofit/>
          </a:bodyPr>
          <a:lstStyle>
            <a:lvl1pPr>
              <a:defRPr/>
            </a:lvl1pPr>
          </a:lstStyle>
          <a:p>
            <a:r>
              <a:rPr lang="en-US" noProof="0"/>
              <a:t>Modify the Title</a:t>
            </a:r>
          </a:p>
        </p:txBody>
      </p:sp>
      <p:pic>
        <p:nvPicPr>
          <p:cNvPr id="10" name="Image 9" descr="Une image contenant Graphique, logo, Police, texte&#10;&#10;Description générée automatiquement">
            <a:extLst>
              <a:ext uri="{FF2B5EF4-FFF2-40B4-BE49-F238E27FC236}">
                <a16:creationId xmlns:a16="http://schemas.microsoft.com/office/drawing/2014/main" id="{FE8F9F0E-970D-2A36-DA8F-1CF139AE66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46500" y="2423256"/>
            <a:ext cx="1892110" cy="952838"/>
          </a:xfrm>
          <a:prstGeom prst="rect">
            <a:avLst/>
          </a:prstGeom>
        </p:spPr>
      </p:pic>
    </p:spTree>
    <p:extLst>
      <p:ext uri="{BB962C8B-B14F-4D97-AF65-F5344CB8AC3E}">
        <p14:creationId xmlns:p14="http://schemas.microsoft.com/office/powerpoint/2010/main" val="47660877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par>
                                <p:cTn id="8" presetID="16" presetClass="entr" presetSubtype="42" fill="hold" nodeType="withEffect">
                                  <p:stCondLst>
                                    <p:cond delay="5000"/>
                                  </p:stCondLst>
                                  <p:childTnLst>
                                    <p:set>
                                      <p:cBhvr>
                                        <p:cTn id="9" dur="1" fill="hold">
                                          <p:stCondLst>
                                            <p:cond delay="0"/>
                                          </p:stCondLst>
                                        </p:cTn>
                                        <p:tgtEl>
                                          <p:spTgt spid="6"/>
                                        </p:tgtEl>
                                        <p:attrNameLst>
                                          <p:attrName>style.visibility</p:attrName>
                                        </p:attrNameLst>
                                      </p:cBhvr>
                                      <p:to>
                                        <p:strVal val="visible"/>
                                      </p:to>
                                    </p:set>
                                    <p:animEffect transition="in" filter="barn(outHorizontal)">
                                      <p:cBhvr>
                                        <p:cTn id="10" dur="500"/>
                                        <p:tgtEl>
                                          <p:spTgt spid="6"/>
                                        </p:tgtEl>
                                      </p:cBhvr>
                                    </p:animEffect>
                                  </p:childTnLst>
                                </p:cTn>
                              </p:par>
                              <p:par>
                                <p:cTn id="11" presetID="22" presetClass="entr" presetSubtype="8" fill="hold" grpId="0" nodeType="withEffect">
                                  <p:stCondLst>
                                    <p:cond delay="54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12" presetClass="entr" presetSubtype="1" fill="hold" grpId="0" nodeType="withEffect">
                                  <p:stCondLst>
                                    <p:cond delay="41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down)">
                                      <p:cBhvr>
                                        <p:cTn id="20" dur="500"/>
                                        <p:tgtEl>
                                          <p:spTgt spid="7"/>
                                        </p:tgtEl>
                                      </p:cBhvr>
                                    </p:animEffect>
                                  </p:childTnLst>
                                </p:cTn>
                              </p:par>
                              <p:par>
                                <p:cTn id="21" presetID="6" presetClass="emph" presetSubtype="0" decel="53000" fill="hold" nodeType="withEffect">
                                  <p:stCondLst>
                                    <p:cond delay="0"/>
                                  </p:stCondLst>
                                  <p:childTnLst>
                                    <p:animScale>
                                      <p:cBhvr>
                                        <p:cTn id="22" dur="4700" fill="hold"/>
                                        <p:tgtEl>
                                          <p:spTgt spid="2"/>
                                        </p:tgtEl>
                                      </p:cBhvr>
                                      <p:by x="110000" y="110000"/>
                                    </p:animScale>
                                  </p:childTnLst>
                                </p:cTn>
                              </p:par>
                              <p:par>
                                <p:cTn id="23" presetID="10" presetClass="entr" presetSubtype="0" fill="hold" nodeType="withEffect">
                                  <p:stCondLst>
                                    <p:cond delay="48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50"/>
                                        <p:tgtEl>
                                          <p:spTgt spid="14"/>
                                        </p:tgtEl>
                                      </p:cBhvr>
                                    </p:animEffect>
                                  </p:childTnLst>
                                </p:cTn>
                              </p:par>
                              <p:par>
                                <p:cTn id="26" presetID="10" presetClass="entr" presetSubtype="0" fill="hold" grpId="0" nodeType="withEffect">
                                  <p:stCondLst>
                                    <p:cond delay="8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000"/>
                                        <p:tgtEl>
                                          <p:spTgt spid="9"/>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1400"/>
                                        <p:tgtEl>
                                          <p:spTgt spid="13"/>
                                        </p:tgtEl>
                                      </p:cBhvr>
                                    </p:animEffect>
                                  </p:childTnLst>
                                </p:cTn>
                              </p:par>
                              <p:par>
                                <p:cTn id="32" presetID="6" presetClass="emph" presetSubtype="0" decel="85000" fill="hold" nodeType="withEffect">
                                  <p:stCondLst>
                                    <p:cond delay="1600"/>
                                  </p:stCondLst>
                                  <p:childTnLst>
                                    <p:animScale>
                                      <p:cBhvr>
                                        <p:cTn id="33" dur="2000" fill="hold"/>
                                        <p:tgtEl>
                                          <p:spTgt spid="13"/>
                                        </p:tgtEl>
                                      </p:cBhvr>
                                      <p:by x="50000" y="50000"/>
                                    </p:animScale>
                                  </p:childTnLst>
                                </p:cTn>
                              </p:par>
                              <p:par>
                                <p:cTn id="34" presetID="42" presetClass="path" presetSubtype="0" accel="50000" decel="50000" fill="hold" nodeType="withEffect">
                                  <p:stCondLst>
                                    <p:cond delay="2200"/>
                                  </p:stCondLst>
                                  <p:childTnLst>
                                    <p:animMotion origin="layout" path="M 1.04167E-6 -4.44444E-6 L -0.32813 0.06528 " pathEditMode="relative" rAng="0" ptsTypes="AA">
                                      <p:cBhvr>
                                        <p:cTn id="35" dur="2000" fill="hold"/>
                                        <p:tgtEl>
                                          <p:spTgt spid="13"/>
                                        </p:tgtEl>
                                        <p:attrNameLst>
                                          <p:attrName>ppt_x</p:attrName>
                                          <p:attrName>ppt_y</p:attrName>
                                        </p:attrNameLst>
                                      </p:cBhvr>
                                      <p:rCtr x="-16406" y="3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8" grpId="0">
        <p:tmplLst>
          <p:tmpl>
            <p:tnLst>
              <p:par>
                <p:cTn presetID="22" presetClass="entr" presetSubtype="8" fill="hold" nodeType="withEffect">
                  <p:stCondLst>
                    <p:cond delay="54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7" grpId="0">
        <p:tmplLst>
          <p:tmpl>
            <p:tnLst>
              <p:par>
                <p:cTn presetID="12" presetClass="entr" presetSubtype="1" fill="hold" nodeType="withEffect">
                  <p:stCondLst>
                    <p:cond delay="4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p:tgtEl>
                          <p:spTgt spid="7"/>
                        </p:tgtEl>
                        <p:attrNameLst>
                          <p:attrName>ppt_y</p:attrName>
                        </p:attrNameLst>
                      </p:cBhvr>
                      <p:tavLst>
                        <p:tav tm="0">
                          <p:val>
                            <p:strVal val="#ppt_y-#ppt_h*1.125000"/>
                          </p:val>
                        </p:tav>
                        <p:tav tm="100000">
                          <p:val>
                            <p:strVal val="#ppt_y"/>
                          </p:val>
                        </p:tav>
                      </p:tavLst>
                    </p:anim>
                    <p:animEffect transition="in" filter="wipe(down)">
                      <p:cBhvr>
                        <p:cTn dur="500"/>
                        <p:tgtEl>
                          <p:spTgt spid="7"/>
                        </p:tgtEl>
                      </p:cBhvr>
                    </p:animEffect>
                  </p:childTnLst>
                </p:cTn>
              </p:par>
            </p:tnLst>
          </p:tmpl>
        </p:tmplLst>
      </p:bldP>
      <p:bldP spid="5" grpId="0"/>
    </p:bldLst>
  </p:timing>
  <p:extLst>
    <p:ext uri="{DCECCB84-F9BA-43D5-87BE-67443E8EF086}">
      <p15:sldGuideLst xmlns:p15="http://schemas.microsoft.com/office/powerpoint/2012/main">
        <p15:guide id="1" pos="73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entered Picture with Text boxes">
    <p:bg>
      <p:bgPr>
        <a:solidFill>
          <a:schemeClr val="tx1"/>
        </a:solidFill>
        <a:effectLst/>
      </p:bgPr>
    </p:bg>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2E13C791-D771-5517-84B8-DAAF502A653E}"/>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6457" t="2087" b="4370"/>
          <a:stretch/>
        </p:blipFill>
        <p:spPr>
          <a:xfrm>
            <a:off x="1" y="14228"/>
            <a:ext cx="12191998" cy="6829542"/>
          </a:xfrm>
          <a:prstGeom prst="rect">
            <a:avLst/>
          </a:prstGeom>
        </p:spPr>
      </p:pic>
      <p:sp>
        <p:nvSpPr>
          <p:cNvPr id="13" name="Fond bleu dyn">
            <a:extLst>
              <a:ext uri="{FF2B5EF4-FFF2-40B4-BE49-F238E27FC236}">
                <a16:creationId xmlns:a16="http://schemas.microsoft.com/office/drawing/2014/main" id="{D0AD15C3-5ECC-0F08-DAFD-4C1267D015BE}"/>
              </a:ext>
            </a:extLst>
          </p:cNvPr>
          <p:cNvSpPr/>
          <p:nvPr userDrawn="1"/>
        </p:nvSpPr>
        <p:spPr>
          <a:xfrm>
            <a:off x="0" y="0"/>
            <a:ext cx="12192000" cy="6858000"/>
          </a:xfrm>
          <a:prstGeom prst="rect">
            <a:avLst/>
          </a:prstGeom>
          <a:solidFill>
            <a:srgbClr val="001F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a:p>
        </p:txBody>
      </p:sp>
      <p:pic>
        <p:nvPicPr>
          <p:cNvPr id="7" name="Logo Akkodis">
            <a:extLst>
              <a:ext uri="{FF2B5EF4-FFF2-40B4-BE49-F238E27FC236}">
                <a16:creationId xmlns:a16="http://schemas.microsoft.com/office/drawing/2014/main" id="{378EF16D-76FE-1C20-8461-8AC543A1369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4" name="Picture Placeholder 41">
            <a:extLst>
              <a:ext uri="{FF2B5EF4-FFF2-40B4-BE49-F238E27FC236}">
                <a16:creationId xmlns:a16="http://schemas.microsoft.com/office/drawing/2014/main" id="{4DEDFA53-CA03-C79D-E904-70CE837F2607}"/>
              </a:ext>
            </a:extLst>
          </p:cNvPr>
          <p:cNvSpPr>
            <a:spLocks noGrp="1"/>
          </p:cNvSpPr>
          <p:nvPr>
            <p:ph type="pic" sz="quarter" idx="21"/>
          </p:nvPr>
        </p:nvSpPr>
        <p:spPr>
          <a:xfrm>
            <a:off x="4556124" y="1812925"/>
            <a:ext cx="3122878" cy="2847975"/>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1414 w 10000"/>
              <a:gd name="connsiteY1" fmla="*/ 23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35 w 10000"/>
              <a:gd name="connsiteY0" fmla="*/ 1662 h 10000"/>
              <a:gd name="connsiteX1" fmla="*/ 1414 w 10000"/>
              <a:gd name="connsiteY1" fmla="*/ 23 h 10000"/>
              <a:gd name="connsiteX2" fmla="*/ 10000 w 10000"/>
              <a:gd name="connsiteY2" fmla="*/ 0 h 10000"/>
              <a:gd name="connsiteX3" fmla="*/ 10000 w 10000"/>
              <a:gd name="connsiteY3" fmla="*/ 10000 h 10000"/>
              <a:gd name="connsiteX4" fmla="*/ 0 w 10000"/>
              <a:gd name="connsiteY4" fmla="*/ 10000 h 10000"/>
              <a:gd name="connsiteX5" fmla="*/ 35 w 10000"/>
              <a:gd name="connsiteY5" fmla="*/ 1662 h 10000"/>
              <a:gd name="connsiteX0" fmla="*/ 35 w 10000"/>
              <a:gd name="connsiteY0" fmla="*/ 1662 h 10000"/>
              <a:gd name="connsiteX1" fmla="*/ 1546 w 10000"/>
              <a:gd name="connsiteY1" fmla="*/ 13 h 10000"/>
              <a:gd name="connsiteX2" fmla="*/ 10000 w 10000"/>
              <a:gd name="connsiteY2" fmla="*/ 0 h 10000"/>
              <a:gd name="connsiteX3" fmla="*/ 10000 w 10000"/>
              <a:gd name="connsiteY3" fmla="*/ 10000 h 10000"/>
              <a:gd name="connsiteX4" fmla="*/ 0 w 10000"/>
              <a:gd name="connsiteY4" fmla="*/ 10000 h 10000"/>
              <a:gd name="connsiteX5" fmla="*/ 35 w 10000"/>
              <a:gd name="connsiteY5" fmla="*/ 16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35" y="1662"/>
                </a:moveTo>
                <a:lnTo>
                  <a:pt x="1546" y="13"/>
                </a:lnTo>
                <a:lnTo>
                  <a:pt x="10000" y="0"/>
                </a:lnTo>
                <a:lnTo>
                  <a:pt x="10000" y="10000"/>
                </a:lnTo>
                <a:lnTo>
                  <a:pt x="0" y="10000"/>
                </a:lnTo>
                <a:cubicBezTo>
                  <a:pt x="12" y="7221"/>
                  <a:pt x="23" y="4441"/>
                  <a:pt x="35" y="1662"/>
                </a:cubicBezTo>
                <a:close/>
              </a:path>
            </a:pathLst>
          </a:custGeom>
          <a:ln w="6350">
            <a:solidFill>
              <a:srgbClr val="00C9C4"/>
            </a:solidFill>
          </a:ln>
        </p:spPr>
        <p:txBody>
          <a:bodyPr anchor="t">
            <a:noAutofit/>
          </a:bodyPr>
          <a:lstStyle>
            <a:lvl1pPr marL="1346200" indent="0" algn="l">
              <a:tabLst>
                <a:tab pos="2514600" algn="ctr"/>
              </a:tabLst>
              <a:defRPr sz="1050">
                <a:solidFill>
                  <a:schemeClr val="bg1"/>
                </a:solidFill>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endParaRPr lang="en-US" noProof="0"/>
          </a:p>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endParaRPr lang="en-US" noProof="0"/>
          </a:p>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Click on the icon to add a picture</a:t>
            </a:r>
          </a:p>
        </p:txBody>
      </p:sp>
      <p:sp>
        <p:nvSpPr>
          <p:cNvPr id="22" name="Text Placeholder 4">
            <a:extLst>
              <a:ext uri="{FF2B5EF4-FFF2-40B4-BE49-F238E27FC236}">
                <a16:creationId xmlns:a16="http://schemas.microsoft.com/office/drawing/2014/main" id="{052F5EFA-6874-BAAF-7BBE-E793944991B6}"/>
              </a:ext>
            </a:extLst>
          </p:cNvPr>
          <p:cNvSpPr>
            <a:spLocks noGrp="1"/>
          </p:cNvSpPr>
          <p:nvPr>
            <p:ph type="body" sz="quarter" idx="11" hasCustomPrompt="1"/>
          </p:nvPr>
        </p:nvSpPr>
        <p:spPr>
          <a:xfrm>
            <a:off x="884238" y="1812087"/>
            <a:ext cx="3132000" cy="245313"/>
          </a:xfrm>
          <a:prstGeom prst="rect">
            <a:avLst/>
          </a:prstGeom>
        </p:spPr>
        <p:txBody>
          <a:bodyPr lIns="0" tIns="0" rIns="0" bIns="0">
            <a:noAutofit/>
          </a:bodyPr>
          <a:lstStyle>
            <a:lvl1pPr>
              <a:defRPr sz="1100">
                <a:solidFill>
                  <a:schemeClr val="bg2"/>
                </a:solidFill>
                <a:latin typeface="+mn-lt"/>
                <a:cs typeface="Times New Roman" panose="02020603050405020304" pitchFamily="18" charset="0"/>
              </a:defRPr>
            </a:lvl1pPr>
          </a:lstStyle>
          <a:p>
            <a:r>
              <a:rPr lang="en-US" noProof="0"/>
              <a:t>Click to add Text</a:t>
            </a:r>
          </a:p>
        </p:txBody>
      </p:sp>
      <p:sp>
        <p:nvSpPr>
          <p:cNvPr id="30" name="Text Placeholder 4">
            <a:extLst>
              <a:ext uri="{FF2B5EF4-FFF2-40B4-BE49-F238E27FC236}">
                <a16:creationId xmlns:a16="http://schemas.microsoft.com/office/drawing/2014/main" id="{DD10F501-BAB1-8FAA-0D55-88E1516E5060}"/>
              </a:ext>
            </a:extLst>
          </p:cNvPr>
          <p:cNvSpPr>
            <a:spLocks noGrp="1"/>
          </p:cNvSpPr>
          <p:nvPr>
            <p:ph type="body" sz="quarter" idx="32" hasCustomPrompt="1"/>
          </p:nvPr>
        </p:nvSpPr>
        <p:spPr>
          <a:xfrm>
            <a:off x="884238" y="3310687"/>
            <a:ext cx="3132000" cy="245313"/>
          </a:xfrm>
          <a:prstGeom prst="rect">
            <a:avLst/>
          </a:prstGeom>
        </p:spPr>
        <p:txBody>
          <a:bodyPr lIns="0" tIns="0" rIns="0" bIns="0">
            <a:noAutofit/>
          </a:bodyPr>
          <a:lstStyle>
            <a:lvl1pPr>
              <a:defRPr sz="1100">
                <a:solidFill>
                  <a:schemeClr val="bg2"/>
                </a:solidFill>
                <a:latin typeface="+mn-lt"/>
                <a:cs typeface="Times New Roman" panose="02020603050405020304" pitchFamily="18" charset="0"/>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Click to add Text</a:t>
            </a:r>
          </a:p>
          <a:p>
            <a:endParaRPr lang="en-US" noProof="0"/>
          </a:p>
        </p:txBody>
      </p:sp>
      <p:sp>
        <p:nvSpPr>
          <p:cNvPr id="31" name="Text Placeholder 5">
            <a:extLst>
              <a:ext uri="{FF2B5EF4-FFF2-40B4-BE49-F238E27FC236}">
                <a16:creationId xmlns:a16="http://schemas.microsoft.com/office/drawing/2014/main" id="{CFCA66A1-69E9-7F65-69D5-215483938730}"/>
              </a:ext>
            </a:extLst>
          </p:cNvPr>
          <p:cNvSpPr>
            <a:spLocks noGrp="1"/>
          </p:cNvSpPr>
          <p:nvPr>
            <p:ph type="body" sz="quarter" idx="33" hasCustomPrompt="1"/>
          </p:nvPr>
        </p:nvSpPr>
        <p:spPr>
          <a:xfrm>
            <a:off x="884238" y="3611033"/>
            <a:ext cx="3132000" cy="910167"/>
          </a:xfrm>
          <a:prstGeom prst="rect">
            <a:avLst/>
          </a:prstGeom>
        </p:spPr>
        <p:txBody>
          <a:bodyPr lIns="0" tIns="0" rIns="0" bIns="0">
            <a:noAutofit/>
          </a:bodyPr>
          <a:lstStyle>
            <a:lvl1pPr>
              <a:lnSpc>
                <a:spcPts val="1100"/>
              </a:lnSpc>
              <a:spcBef>
                <a:spcPts val="0"/>
              </a:spcBef>
              <a:spcAft>
                <a:spcPts val="900"/>
              </a:spcAft>
              <a:defRPr sz="1000">
                <a:solidFill>
                  <a:schemeClr val="bg1"/>
                </a:solidFill>
                <a:latin typeface="+mn-lt"/>
                <a:cs typeface="Times New Roman" panose="02020603050405020304" pitchFamily="18" charset="0"/>
              </a:defRPr>
            </a:lvl1pPr>
          </a:lstStyle>
          <a:p>
            <a:r>
              <a:rPr lang="en-US" noProof="0"/>
              <a:t>Click to add Text</a:t>
            </a:r>
          </a:p>
        </p:txBody>
      </p:sp>
      <p:sp>
        <p:nvSpPr>
          <p:cNvPr id="32" name="Text Placeholder 4">
            <a:extLst>
              <a:ext uri="{FF2B5EF4-FFF2-40B4-BE49-F238E27FC236}">
                <a16:creationId xmlns:a16="http://schemas.microsoft.com/office/drawing/2014/main" id="{5A7B98E9-9978-090D-C7C1-B9D2A0CC1BC4}"/>
              </a:ext>
            </a:extLst>
          </p:cNvPr>
          <p:cNvSpPr>
            <a:spLocks noGrp="1"/>
          </p:cNvSpPr>
          <p:nvPr>
            <p:ph type="body" sz="quarter" idx="34" hasCustomPrompt="1"/>
          </p:nvPr>
        </p:nvSpPr>
        <p:spPr>
          <a:xfrm>
            <a:off x="884238" y="4898606"/>
            <a:ext cx="3132000" cy="245313"/>
          </a:xfrm>
          <a:prstGeom prst="rect">
            <a:avLst/>
          </a:prstGeom>
        </p:spPr>
        <p:txBody>
          <a:bodyPr lIns="0" tIns="0" rIns="0" bIns="0">
            <a:noAutofit/>
          </a:bodyPr>
          <a:lstStyle>
            <a:lvl1pPr>
              <a:defRPr sz="1100">
                <a:solidFill>
                  <a:schemeClr val="bg2"/>
                </a:solidFill>
                <a:latin typeface="+mn-lt"/>
                <a:cs typeface="Times New Roman" panose="02020603050405020304" pitchFamily="18" charset="0"/>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Click to add Text</a:t>
            </a:r>
          </a:p>
          <a:p>
            <a:endParaRPr lang="en-US" noProof="0"/>
          </a:p>
        </p:txBody>
      </p:sp>
      <p:sp>
        <p:nvSpPr>
          <p:cNvPr id="33" name="Text Placeholder 5">
            <a:extLst>
              <a:ext uri="{FF2B5EF4-FFF2-40B4-BE49-F238E27FC236}">
                <a16:creationId xmlns:a16="http://schemas.microsoft.com/office/drawing/2014/main" id="{D4ABD1F6-D9E0-1955-A23E-1C656380C56E}"/>
              </a:ext>
            </a:extLst>
          </p:cNvPr>
          <p:cNvSpPr>
            <a:spLocks noGrp="1"/>
          </p:cNvSpPr>
          <p:nvPr>
            <p:ph type="body" sz="quarter" idx="35" hasCustomPrompt="1"/>
          </p:nvPr>
        </p:nvSpPr>
        <p:spPr>
          <a:xfrm>
            <a:off x="884238" y="5170139"/>
            <a:ext cx="3132000" cy="938982"/>
          </a:xfrm>
          <a:prstGeom prst="rect">
            <a:avLst/>
          </a:prstGeom>
        </p:spPr>
        <p:txBody>
          <a:bodyPr lIns="0" tIns="0" rIns="0" bIns="0">
            <a:noAutofit/>
          </a:bodyPr>
          <a:lstStyle>
            <a:lvl1pPr>
              <a:lnSpc>
                <a:spcPts val="1100"/>
              </a:lnSpc>
              <a:spcBef>
                <a:spcPts val="0"/>
              </a:spcBef>
              <a:spcAft>
                <a:spcPts val="900"/>
              </a:spcAft>
              <a:defRPr sz="1000">
                <a:solidFill>
                  <a:schemeClr val="bg1"/>
                </a:solidFill>
                <a:latin typeface="+mn-lt"/>
                <a:cs typeface="Times New Roman" panose="02020603050405020304" pitchFamily="18" charset="0"/>
              </a:defRPr>
            </a:lvl1pPr>
          </a:lstStyle>
          <a:p>
            <a:r>
              <a:rPr lang="en-US" noProof="0"/>
              <a:t>Click to add Text</a:t>
            </a:r>
          </a:p>
        </p:txBody>
      </p:sp>
      <p:sp>
        <p:nvSpPr>
          <p:cNvPr id="34" name="Text Placeholder 4">
            <a:extLst>
              <a:ext uri="{FF2B5EF4-FFF2-40B4-BE49-F238E27FC236}">
                <a16:creationId xmlns:a16="http://schemas.microsoft.com/office/drawing/2014/main" id="{F2D662A7-9738-687F-4C72-81FD5674526D}"/>
              </a:ext>
            </a:extLst>
          </p:cNvPr>
          <p:cNvSpPr>
            <a:spLocks noGrp="1"/>
          </p:cNvSpPr>
          <p:nvPr>
            <p:ph type="body" sz="quarter" idx="36" hasCustomPrompt="1"/>
          </p:nvPr>
        </p:nvSpPr>
        <p:spPr>
          <a:xfrm>
            <a:off x="8123238" y="1824787"/>
            <a:ext cx="3132000" cy="245313"/>
          </a:xfrm>
          <a:prstGeom prst="rect">
            <a:avLst/>
          </a:prstGeom>
        </p:spPr>
        <p:txBody>
          <a:bodyPr lIns="0" tIns="0" rIns="0" bIns="0">
            <a:noAutofit/>
          </a:bodyPr>
          <a:lstStyle>
            <a:lvl1pPr>
              <a:defRPr sz="1100">
                <a:solidFill>
                  <a:schemeClr val="bg2"/>
                </a:solidFill>
                <a:latin typeface="+mn-lt"/>
                <a:cs typeface="Times New Roman" panose="02020603050405020304" pitchFamily="18" charset="0"/>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Click to add Text</a:t>
            </a:r>
          </a:p>
          <a:p>
            <a:endParaRPr lang="en-US" noProof="0"/>
          </a:p>
        </p:txBody>
      </p:sp>
      <p:sp>
        <p:nvSpPr>
          <p:cNvPr id="35" name="Text Placeholder 5">
            <a:extLst>
              <a:ext uri="{FF2B5EF4-FFF2-40B4-BE49-F238E27FC236}">
                <a16:creationId xmlns:a16="http://schemas.microsoft.com/office/drawing/2014/main" id="{176958E1-FBAE-8979-8397-D4BA7E83CC36}"/>
              </a:ext>
            </a:extLst>
          </p:cNvPr>
          <p:cNvSpPr>
            <a:spLocks noGrp="1"/>
          </p:cNvSpPr>
          <p:nvPr>
            <p:ph type="body" sz="quarter" idx="37" hasCustomPrompt="1"/>
          </p:nvPr>
        </p:nvSpPr>
        <p:spPr>
          <a:xfrm>
            <a:off x="8123238" y="2133601"/>
            <a:ext cx="3132000" cy="901700"/>
          </a:xfrm>
          <a:prstGeom prst="rect">
            <a:avLst/>
          </a:prstGeom>
        </p:spPr>
        <p:txBody>
          <a:bodyPr lIns="0" tIns="0" rIns="0" bIns="0">
            <a:noAutofit/>
          </a:bodyPr>
          <a:lstStyle>
            <a:lvl1pPr>
              <a:lnSpc>
                <a:spcPts val="1100"/>
              </a:lnSpc>
              <a:spcBef>
                <a:spcPts val="0"/>
              </a:spcBef>
              <a:spcAft>
                <a:spcPts val="900"/>
              </a:spcAft>
              <a:defRPr sz="1000">
                <a:solidFill>
                  <a:schemeClr val="bg1"/>
                </a:solidFill>
                <a:latin typeface="+mn-lt"/>
                <a:cs typeface="Times New Roman" panose="02020603050405020304" pitchFamily="18" charset="0"/>
              </a:defRPr>
            </a:lvl1pPr>
          </a:lstStyle>
          <a:p>
            <a:r>
              <a:rPr lang="en-US" noProof="0"/>
              <a:t>Click to add Text</a:t>
            </a:r>
          </a:p>
        </p:txBody>
      </p:sp>
      <p:sp>
        <p:nvSpPr>
          <p:cNvPr id="36" name="Text Placeholder 4">
            <a:extLst>
              <a:ext uri="{FF2B5EF4-FFF2-40B4-BE49-F238E27FC236}">
                <a16:creationId xmlns:a16="http://schemas.microsoft.com/office/drawing/2014/main" id="{4D17AF5A-E391-6417-769A-F0C2C99BD734}"/>
              </a:ext>
            </a:extLst>
          </p:cNvPr>
          <p:cNvSpPr>
            <a:spLocks noGrp="1"/>
          </p:cNvSpPr>
          <p:nvPr>
            <p:ph type="body" sz="quarter" idx="38" hasCustomPrompt="1"/>
          </p:nvPr>
        </p:nvSpPr>
        <p:spPr>
          <a:xfrm>
            <a:off x="8123238" y="3323387"/>
            <a:ext cx="3132000" cy="245313"/>
          </a:xfrm>
          <a:prstGeom prst="rect">
            <a:avLst/>
          </a:prstGeom>
        </p:spPr>
        <p:txBody>
          <a:bodyPr lIns="0" tIns="0" rIns="0" bIns="0">
            <a:noAutofit/>
          </a:bodyPr>
          <a:lstStyle>
            <a:lvl1pPr>
              <a:defRPr sz="1100">
                <a:solidFill>
                  <a:schemeClr val="bg2"/>
                </a:solidFill>
                <a:latin typeface="+mn-lt"/>
                <a:cs typeface="Times New Roman" panose="02020603050405020304" pitchFamily="18" charset="0"/>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Click to add Text</a:t>
            </a:r>
          </a:p>
          <a:p>
            <a:endParaRPr lang="en-US" noProof="0"/>
          </a:p>
        </p:txBody>
      </p:sp>
      <p:sp>
        <p:nvSpPr>
          <p:cNvPr id="37" name="Text Placeholder 5">
            <a:extLst>
              <a:ext uri="{FF2B5EF4-FFF2-40B4-BE49-F238E27FC236}">
                <a16:creationId xmlns:a16="http://schemas.microsoft.com/office/drawing/2014/main" id="{0387B948-6216-0931-6537-25462FC2347D}"/>
              </a:ext>
            </a:extLst>
          </p:cNvPr>
          <p:cNvSpPr>
            <a:spLocks noGrp="1"/>
          </p:cNvSpPr>
          <p:nvPr>
            <p:ph type="body" sz="quarter" idx="39" hasCustomPrompt="1"/>
          </p:nvPr>
        </p:nvSpPr>
        <p:spPr>
          <a:xfrm>
            <a:off x="8123238" y="3629025"/>
            <a:ext cx="3132000" cy="904875"/>
          </a:xfrm>
          <a:prstGeom prst="rect">
            <a:avLst/>
          </a:prstGeom>
        </p:spPr>
        <p:txBody>
          <a:bodyPr lIns="0" tIns="0" rIns="0" bIns="0">
            <a:noAutofit/>
          </a:bodyPr>
          <a:lstStyle>
            <a:lvl1pPr>
              <a:lnSpc>
                <a:spcPts val="1100"/>
              </a:lnSpc>
              <a:spcBef>
                <a:spcPts val="0"/>
              </a:spcBef>
              <a:spcAft>
                <a:spcPts val="900"/>
              </a:spcAft>
              <a:defRPr sz="1000">
                <a:solidFill>
                  <a:schemeClr val="bg1"/>
                </a:solidFill>
                <a:latin typeface="+mn-lt"/>
                <a:cs typeface="Times New Roman" panose="02020603050405020304" pitchFamily="18" charset="0"/>
              </a:defRPr>
            </a:lvl1pPr>
          </a:lstStyle>
          <a:p>
            <a:r>
              <a:rPr lang="en-US" noProof="0"/>
              <a:t>Click to add Text</a:t>
            </a:r>
          </a:p>
        </p:txBody>
      </p:sp>
      <p:sp>
        <p:nvSpPr>
          <p:cNvPr id="38" name="Text Placeholder 4">
            <a:extLst>
              <a:ext uri="{FF2B5EF4-FFF2-40B4-BE49-F238E27FC236}">
                <a16:creationId xmlns:a16="http://schemas.microsoft.com/office/drawing/2014/main" id="{BBEC8039-D2C0-702C-C76A-FD7B7FDDB487}"/>
              </a:ext>
            </a:extLst>
          </p:cNvPr>
          <p:cNvSpPr>
            <a:spLocks noGrp="1"/>
          </p:cNvSpPr>
          <p:nvPr>
            <p:ph type="body" sz="quarter" idx="40" hasCustomPrompt="1"/>
          </p:nvPr>
        </p:nvSpPr>
        <p:spPr>
          <a:xfrm>
            <a:off x="8123238" y="4911306"/>
            <a:ext cx="3132000" cy="245313"/>
          </a:xfrm>
          <a:prstGeom prst="rect">
            <a:avLst/>
          </a:prstGeom>
        </p:spPr>
        <p:txBody>
          <a:bodyPr lIns="0" tIns="0" rIns="0" bIns="0">
            <a:noAutofit/>
          </a:bodyPr>
          <a:lstStyle>
            <a:lvl1pPr>
              <a:defRPr sz="1100">
                <a:solidFill>
                  <a:schemeClr val="bg2"/>
                </a:solidFill>
                <a:latin typeface="+mn-lt"/>
                <a:cs typeface="Times New Roman" panose="02020603050405020304" pitchFamily="18" charset="0"/>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Click to add Text</a:t>
            </a:r>
          </a:p>
          <a:p>
            <a:endParaRPr lang="en-US" noProof="0"/>
          </a:p>
        </p:txBody>
      </p:sp>
      <p:sp>
        <p:nvSpPr>
          <p:cNvPr id="39" name="Text Placeholder 5">
            <a:extLst>
              <a:ext uri="{FF2B5EF4-FFF2-40B4-BE49-F238E27FC236}">
                <a16:creationId xmlns:a16="http://schemas.microsoft.com/office/drawing/2014/main" id="{108D92D1-47C6-C88B-1AC2-A8F74B4D8616}"/>
              </a:ext>
            </a:extLst>
          </p:cNvPr>
          <p:cNvSpPr>
            <a:spLocks noGrp="1"/>
          </p:cNvSpPr>
          <p:nvPr>
            <p:ph type="body" sz="quarter" idx="41" hasCustomPrompt="1"/>
          </p:nvPr>
        </p:nvSpPr>
        <p:spPr>
          <a:xfrm>
            <a:off x="8123238" y="5216525"/>
            <a:ext cx="3132000" cy="905295"/>
          </a:xfrm>
          <a:prstGeom prst="rect">
            <a:avLst/>
          </a:prstGeom>
        </p:spPr>
        <p:txBody>
          <a:bodyPr lIns="0" tIns="0" rIns="0" bIns="0">
            <a:noAutofit/>
          </a:bodyPr>
          <a:lstStyle>
            <a:lvl1pPr>
              <a:lnSpc>
                <a:spcPts val="1100"/>
              </a:lnSpc>
              <a:spcBef>
                <a:spcPts val="0"/>
              </a:spcBef>
              <a:spcAft>
                <a:spcPts val="900"/>
              </a:spcAft>
              <a:defRPr sz="1000">
                <a:solidFill>
                  <a:schemeClr val="bg1"/>
                </a:solidFill>
                <a:latin typeface="+mn-lt"/>
                <a:cs typeface="Times New Roman" panose="02020603050405020304" pitchFamily="18" charset="0"/>
              </a:defRPr>
            </a:lvl1pPr>
          </a:lstStyle>
          <a:p>
            <a:r>
              <a:rPr lang="en-US" noProof="0"/>
              <a:t>Click to add Text</a:t>
            </a:r>
          </a:p>
        </p:txBody>
      </p:sp>
      <p:sp>
        <p:nvSpPr>
          <p:cNvPr id="40" name="Text Placeholder 4">
            <a:extLst>
              <a:ext uri="{FF2B5EF4-FFF2-40B4-BE49-F238E27FC236}">
                <a16:creationId xmlns:a16="http://schemas.microsoft.com/office/drawing/2014/main" id="{B4CF61BD-28B0-389D-769B-F163F3530C09}"/>
              </a:ext>
            </a:extLst>
          </p:cNvPr>
          <p:cNvSpPr>
            <a:spLocks noGrp="1"/>
          </p:cNvSpPr>
          <p:nvPr>
            <p:ph type="body" sz="quarter" idx="42" hasCustomPrompt="1"/>
          </p:nvPr>
        </p:nvSpPr>
        <p:spPr>
          <a:xfrm>
            <a:off x="4541838" y="4911306"/>
            <a:ext cx="3132000" cy="245313"/>
          </a:xfrm>
          <a:prstGeom prst="rect">
            <a:avLst/>
          </a:prstGeom>
        </p:spPr>
        <p:txBody>
          <a:bodyPr lIns="0" tIns="0" rIns="0" bIns="0">
            <a:noAutofit/>
          </a:bodyPr>
          <a:lstStyle>
            <a:lvl1pPr>
              <a:defRPr sz="1100">
                <a:solidFill>
                  <a:schemeClr val="bg2"/>
                </a:solidFill>
                <a:latin typeface="+mn-lt"/>
                <a:cs typeface="Times New Roman" panose="02020603050405020304" pitchFamily="18" charset="0"/>
              </a:defRPr>
            </a:lvl1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noProof="0"/>
              <a:t>Click to add Text</a:t>
            </a:r>
          </a:p>
          <a:p>
            <a:endParaRPr lang="en-US" noProof="0"/>
          </a:p>
        </p:txBody>
      </p:sp>
      <p:sp>
        <p:nvSpPr>
          <p:cNvPr id="41" name="Text Placeholder 5">
            <a:extLst>
              <a:ext uri="{FF2B5EF4-FFF2-40B4-BE49-F238E27FC236}">
                <a16:creationId xmlns:a16="http://schemas.microsoft.com/office/drawing/2014/main" id="{0CD18A7D-40E8-3C7B-9CAD-A9776DC34270}"/>
              </a:ext>
            </a:extLst>
          </p:cNvPr>
          <p:cNvSpPr>
            <a:spLocks noGrp="1"/>
          </p:cNvSpPr>
          <p:nvPr>
            <p:ph type="body" sz="quarter" idx="43" hasCustomPrompt="1"/>
          </p:nvPr>
        </p:nvSpPr>
        <p:spPr>
          <a:xfrm>
            <a:off x="4541838" y="5216525"/>
            <a:ext cx="3132000" cy="905295"/>
          </a:xfrm>
          <a:prstGeom prst="rect">
            <a:avLst/>
          </a:prstGeom>
        </p:spPr>
        <p:txBody>
          <a:bodyPr lIns="0" tIns="0" rIns="0" bIns="0">
            <a:noAutofit/>
          </a:bodyPr>
          <a:lstStyle>
            <a:lvl1pPr>
              <a:lnSpc>
                <a:spcPts val="1100"/>
              </a:lnSpc>
              <a:spcBef>
                <a:spcPts val="0"/>
              </a:spcBef>
              <a:spcAft>
                <a:spcPts val="900"/>
              </a:spcAft>
              <a:defRPr sz="1000">
                <a:solidFill>
                  <a:schemeClr val="bg1"/>
                </a:solidFill>
                <a:latin typeface="+mn-lt"/>
                <a:cs typeface="Times New Roman" panose="02020603050405020304" pitchFamily="18" charset="0"/>
              </a:defRPr>
            </a:lvl1pPr>
          </a:lstStyle>
          <a:p>
            <a:r>
              <a:rPr lang="en-US" noProof="0"/>
              <a:t>Click to add Text</a:t>
            </a:r>
          </a:p>
        </p:txBody>
      </p:sp>
      <p:sp>
        <p:nvSpPr>
          <p:cNvPr id="5" name="Footer - Slide Number">
            <a:extLst>
              <a:ext uri="{FF2B5EF4-FFF2-40B4-BE49-F238E27FC236}">
                <a16:creationId xmlns:a16="http://schemas.microsoft.com/office/drawing/2014/main" id="{BB1A7C05-94F1-567B-546B-568BCC1E4710}"/>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6" name="TXT_@Akkodis">
            <a:extLst>
              <a:ext uri="{FF2B5EF4-FFF2-40B4-BE49-F238E27FC236}">
                <a16:creationId xmlns:a16="http://schemas.microsoft.com/office/drawing/2014/main" id="{E12A2776-AED2-69DA-0BB8-C873B498B895}"/>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23" name="Res_Paraph_01">
            <a:extLst>
              <a:ext uri="{FF2B5EF4-FFF2-40B4-BE49-F238E27FC236}">
                <a16:creationId xmlns:a16="http://schemas.microsoft.com/office/drawing/2014/main" id="{AC1FB1E4-97E8-A01B-D312-3A90A3D85145}"/>
              </a:ext>
            </a:extLst>
          </p:cNvPr>
          <p:cNvSpPr>
            <a:spLocks noGrp="1"/>
          </p:cNvSpPr>
          <p:nvPr>
            <p:ph type="body" sz="quarter" idx="31" hasCustomPrompt="1"/>
          </p:nvPr>
        </p:nvSpPr>
        <p:spPr>
          <a:xfrm>
            <a:off x="884238" y="2108199"/>
            <a:ext cx="3132000" cy="914401"/>
          </a:xfrm>
          <a:prstGeom prst="rect">
            <a:avLst/>
          </a:prstGeom>
        </p:spPr>
        <p:txBody>
          <a:bodyPr lIns="0" tIns="0" rIns="0" bIns="0">
            <a:noAutofit/>
          </a:bodyPr>
          <a:lstStyle>
            <a:lvl1pPr>
              <a:lnSpc>
                <a:spcPts val="1100"/>
              </a:lnSpc>
              <a:spcBef>
                <a:spcPts val="0"/>
              </a:spcBef>
              <a:spcAft>
                <a:spcPts val="900"/>
              </a:spcAft>
              <a:defRPr sz="1000">
                <a:solidFill>
                  <a:schemeClr val="bg1"/>
                </a:solidFill>
                <a:latin typeface="+mn-lt"/>
                <a:cs typeface="Times New Roman" panose="02020603050405020304" pitchFamily="18" charset="0"/>
              </a:defRPr>
            </a:lvl1pPr>
          </a:lstStyle>
          <a:p>
            <a:r>
              <a:rPr lang="en-US" noProof="0"/>
              <a:t>Click to add Text</a:t>
            </a:r>
          </a:p>
        </p:txBody>
      </p:sp>
      <p:sp>
        <p:nvSpPr>
          <p:cNvPr id="17" name="Res_SubTitle">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540085" y="1002243"/>
            <a:ext cx="7200000"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US" noProof="0"/>
              <a:t>Click to add Subtitle </a:t>
            </a:r>
          </a:p>
        </p:txBody>
      </p:sp>
      <p:sp>
        <p:nvSpPr>
          <p:cNvPr id="16" name="Res_Title_01">
            <a:extLst>
              <a:ext uri="{FF2B5EF4-FFF2-40B4-BE49-F238E27FC236}">
                <a16:creationId xmlns:a16="http://schemas.microsoft.com/office/drawing/2014/main" id="{B6BCC784-6919-ACF0-7D74-8A065D3EAF7D}"/>
              </a:ext>
            </a:extLst>
          </p:cNvPr>
          <p:cNvSpPr>
            <a:spLocks noGrp="1"/>
          </p:cNvSpPr>
          <p:nvPr>
            <p:ph type="body" sz="quarter" idx="29" hasCustomPrompt="1"/>
          </p:nvPr>
        </p:nvSpPr>
        <p:spPr>
          <a:xfrm>
            <a:off x="540085" y="466410"/>
            <a:ext cx="7200000"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US" noProof="0"/>
              <a:t>Click to add Title</a:t>
            </a:r>
          </a:p>
        </p:txBody>
      </p:sp>
      <p:pic>
        <p:nvPicPr>
          <p:cNvPr id="2" name="Image 1" descr="Une image contenant Graphique, logo, Police, texte&#10;&#10;Description générée automatiquement">
            <a:extLst>
              <a:ext uri="{FF2B5EF4-FFF2-40B4-BE49-F238E27FC236}">
                <a16:creationId xmlns:a16="http://schemas.microsoft.com/office/drawing/2014/main" id="{10799E1D-D756-4782-2501-FDA78EAF189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290515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440" userDrawn="1">
          <p15:clr>
            <a:srgbClr val="FBAE40"/>
          </p15:clr>
        </p15:guide>
        <p15:guide id="2" orient="horz" pos="340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 Content with animation">
    <p:bg>
      <p:bgPr>
        <a:solidFill>
          <a:schemeClr val="tx1"/>
        </a:solidFill>
        <a:effectLst/>
      </p:bgPr>
    </p:bg>
    <p:spTree>
      <p:nvGrpSpPr>
        <p:cNvPr id="1" name=""/>
        <p:cNvGrpSpPr/>
        <p:nvPr/>
      </p:nvGrpSpPr>
      <p:grpSpPr>
        <a:xfrm>
          <a:off x="0" y="0"/>
          <a:ext cx="0" cy="0"/>
          <a:chOff x="0" y="0"/>
          <a:chExt cx="0" cy="0"/>
        </a:xfrm>
      </p:grpSpPr>
      <p:pic>
        <p:nvPicPr>
          <p:cNvPr id="50" name="IMG_Back">
            <a:extLst>
              <a:ext uri="{FF2B5EF4-FFF2-40B4-BE49-F238E27FC236}">
                <a16:creationId xmlns:a16="http://schemas.microsoft.com/office/drawing/2014/main" id="{8B56BC59-3772-DC01-801D-F6F0DE61106F}"/>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6" name="Fond bleu dyn">
            <a:extLst>
              <a:ext uri="{FF2B5EF4-FFF2-40B4-BE49-F238E27FC236}">
                <a16:creationId xmlns:a16="http://schemas.microsoft.com/office/drawing/2014/main" id="{BC219CF7-F475-1F58-BFD2-F753183E1D64}"/>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p>
        </p:txBody>
      </p:sp>
      <p:pic>
        <p:nvPicPr>
          <p:cNvPr id="18" name="Logo Akkodis">
            <a:extLst>
              <a:ext uri="{FF2B5EF4-FFF2-40B4-BE49-F238E27FC236}">
                <a16:creationId xmlns:a16="http://schemas.microsoft.com/office/drawing/2014/main" id="{BC1AF7FB-45C4-8EF4-14A8-FD32D23CB78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17" name="Text Placeholder 11">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2724150" y="4160660"/>
            <a:ext cx="3695700" cy="661030"/>
          </a:xfrm>
          <a:prstGeom prst="rect">
            <a:avLst/>
          </a:prstGeom>
        </p:spPr>
        <p:txBody>
          <a:bodyPr wrap="square" lIns="0" tIns="0" rIns="0" bIns="0">
            <a:noAutofit/>
          </a:bodyPr>
          <a:lstStyle>
            <a:lvl1pPr>
              <a:lnSpc>
                <a:spcPct val="100000"/>
              </a:lnSpc>
              <a:spcBef>
                <a:spcPts val="0"/>
              </a:spcBef>
              <a:defRPr sz="1400" b="1" baseline="0">
                <a:solidFill>
                  <a:schemeClr val="tx2"/>
                </a:solidFill>
                <a:latin typeface="+mn-lt"/>
              </a:defRPr>
            </a:lvl1pPr>
          </a:lstStyle>
          <a:p>
            <a:pPr lvl="0"/>
            <a:r>
              <a:rPr lang="en-GB"/>
              <a:t>Click to add the signature </a:t>
            </a:r>
          </a:p>
        </p:txBody>
      </p:sp>
      <p:pic>
        <p:nvPicPr>
          <p:cNvPr id="3" name="Image 2" descr="Une image contenant texte, clipart, graphiques vectoriels&#10;&#10;Description générée automatiquement">
            <a:extLst>
              <a:ext uri="{FF2B5EF4-FFF2-40B4-BE49-F238E27FC236}">
                <a16:creationId xmlns:a16="http://schemas.microsoft.com/office/drawing/2014/main" id="{FCBA6C0B-8040-214E-435B-0864A5CC234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150995" y="2413000"/>
            <a:ext cx="416060" cy="291972"/>
          </a:xfrm>
          <a:prstGeom prst="rect">
            <a:avLst/>
          </a:prstGeom>
        </p:spPr>
      </p:pic>
      <p:pic>
        <p:nvPicPr>
          <p:cNvPr id="4" name="Image 3" descr="Une image contenant texte, clipart, graphiques vectoriels&#10;&#10;Description générée automatiquement">
            <a:extLst>
              <a:ext uri="{FF2B5EF4-FFF2-40B4-BE49-F238E27FC236}">
                <a16:creationId xmlns:a16="http://schemas.microsoft.com/office/drawing/2014/main" id="{EC52CF8E-9285-F31E-0CB3-EB757A0E1A3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10800000">
            <a:off x="9453495" y="3536950"/>
            <a:ext cx="416060" cy="291972"/>
          </a:xfrm>
          <a:prstGeom prst="rect">
            <a:avLst/>
          </a:prstGeom>
        </p:spPr>
      </p:pic>
      <p:sp>
        <p:nvSpPr>
          <p:cNvPr id="7" name="Footer - Slide Number">
            <a:extLst>
              <a:ext uri="{FF2B5EF4-FFF2-40B4-BE49-F238E27FC236}">
                <a16:creationId xmlns:a16="http://schemas.microsoft.com/office/drawing/2014/main" id="{464E2238-929E-4680-C4C0-EAB554B10842}"/>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8" name="TXT_@Akkodis">
            <a:extLst>
              <a:ext uri="{FF2B5EF4-FFF2-40B4-BE49-F238E27FC236}">
                <a16:creationId xmlns:a16="http://schemas.microsoft.com/office/drawing/2014/main" id="{16427C00-8F34-EE5D-FE6E-64B4A767E60A}"/>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52" name="Res_Paraph_01">
            <a:extLst>
              <a:ext uri="{FF2B5EF4-FFF2-40B4-BE49-F238E27FC236}">
                <a16:creationId xmlns:a16="http://schemas.microsoft.com/office/drawing/2014/main" id="{7CFF6FC7-ED9A-63DB-22D9-ACA661B456F1}"/>
              </a:ext>
            </a:extLst>
          </p:cNvPr>
          <p:cNvSpPr>
            <a:spLocks noGrp="1"/>
          </p:cNvSpPr>
          <p:nvPr>
            <p:ph type="body" sz="quarter" idx="31" hasCustomPrompt="1"/>
          </p:nvPr>
        </p:nvSpPr>
        <p:spPr>
          <a:xfrm>
            <a:off x="2724150" y="2478540"/>
            <a:ext cx="6743700" cy="1343025"/>
          </a:xfrm>
          <a:prstGeom prst="rect">
            <a:avLst/>
          </a:prstGeom>
        </p:spPr>
        <p:txBody>
          <a:bodyPr lIns="0" tIns="0" rIns="0" bIns="0">
            <a:noAutofit/>
          </a:bodyPr>
          <a:lstStyle>
            <a:lvl1pPr>
              <a:lnSpc>
                <a:spcPct val="130000"/>
              </a:lnSpc>
              <a:spcBef>
                <a:spcPts val="0"/>
              </a:spcBef>
              <a:spcAft>
                <a:spcPts val="900"/>
              </a:spcAft>
              <a:defRPr sz="1600"/>
            </a:lvl1pPr>
            <a:lvl2pPr>
              <a:defRPr sz="1100"/>
            </a:lvl2pPr>
            <a:lvl3pPr>
              <a:defRPr sz="1100"/>
            </a:lvl3pPr>
            <a:lvl4pPr>
              <a:defRPr sz="1100"/>
            </a:lvl4pPr>
            <a:lvl5pPr>
              <a:defRPr sz="1100"/>
            </a:lvl5pPr>
          </a:lstStyle>
          <a:p>
            <a:pPr lvl="0"/>
            <a:r>
              <a:rPr lang="fr-FR"/>
              <a:t>Click to </a:t>
            </a:r>
            <a:r>
              <a:rPr lang="fr-FR" err="1"/>
              <a:t>add</a:t>
            </a:r>
            <a:r>
              <a:rPr lang="fr-FR"/>
              <a:t> </a:t>
            </a:r>
            <a:r>
              <a:rPr lang="fr-FR" err="1"/>
              <a:t>quote</a:t>
            </a:r>
            <a:r>
              <a:rPr lang="fr-FR"/>
              <a:t> content</a:t>
            </a:r>
            <a:endParaRPr lang="en-US"/>
          </a:p>
        </p:txBody>
      </p:sp>
      <p:pic>
        <p:nvPicPr>
          <p:cNvPr id="2" name="Image 1" descr="Une image contenant Graphique, logo, Police, texte&#10;&#10;Description générée automatiquement">
            <a:extLst>
              <a:ext uri="{FF2B5EF4-FFF2-40B4-BE49-F238E27FC236}">
                <a16:creationId xmlns:a16="http://schemas.microsoft.com/office/drawing/2014/main" id="{05B0239A-38A9-8E84-B868-2C9A4846A7B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1609647190"/>
      </p:ext>
    </p:extLst>
  </p:cSld>
  <p:clrMapOvr>
    <a:masterClrMapping/>
  </p:clrMapOvr>
  <p:transition spd="slow">
    <p:wipe dir="d"/>
  </p:transition>
  <p:extLst>
    <p:ext uri="{DCECCB84-F9BA-43D5-87BE-67443E8EF086}">
      <p15:sldGuideLst xmlns:p15="http://schemas.microsoft.com/office/powerpoint/2012/main">
        <p15:guide id="1" pos="1141"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Quote Content with animation">
    <p:bg>
      <p:bgPr>
        <a:solidFill>
          <a:schemeClr val="tx1"/>
        </a:solidFill>
        <a:effectLst/>
      </p:bgPr>
    </p:bg>
    <p:spTree>
      <p:nvGrpSpPr>
        <p:cNvPr id="1" name=""/>
        <p:cNvGrpSpPr/>
        <p:nvPr/>
      </p:nvGrpSpPr>
      <p:grpSpPr>
        <a:xfrm>
          <a:off x="0" y="0"/>
          <a:ext cx="0" cy="0"/>
          <a:chOff x="0" y="0"/>
          <a:chExt cx="0" cy="0"/>
        </a:xfrm>
      </p:grpSpPr>
      <p:pic>
        <p:nvPicPr>
          <p:cNvPr id="50" name="IMG_Back">
            <a:extLst>
              <a:ext uri="{FF2B5EF4-FFF2-40B4-BE49-F238E27FC236}">
                <a16:creationId xmlns:a16="http://schemas.microsoft.com/office/drawing/2014/main" id="{8B56BC59-3772-DC01-801D-F6F0DE61106F}"/>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6" name="Fond bleu dyn">
            <a:extLst>
              <a:ext uri="{FF2B5EF4-FFF2-40B4-BE49-F238E27FC236}">
                <a16:creationId xmlns:a16="http://schemas.microsoft.com/office/drawing/2014/main" id="{BC219CF7-F475-1F58-BFD2-F753183E1D64}"/>
              </a:ext>
            </a:extLst>
          </p:cNvPr>
          <p:cNvSpPr/>
          <p:nvPr userDrawn="1"/>
        </p:nvSpPr>
        <p:spPr>
          <a:xfrm>
            <a:off x="0" y="0"/>
            <a:ext cx="12192000" cy="6858000"/>
          </a:xfrm>
          <a:prstGeom prst="rect">
            <a:avLst/>
          </a:prstGeom>
          <a:solidFill>
            <a:srgbClr val="001F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sz="1600"/>
          </a:p>
        </p:txBody>
      </p:sp>
      <p:pic>
        <p:nvPicPr>
          <p:cNvPr id="18" name="Logo Akkodis">
            <a:extLst>
              <a:ext uri="{FF2B5EF4-FFF2-40B4-BE49-F238E27FC236}">
                <a16:creationId xmlns:a16="http://schemas.microsoft.com/office/drawing/2014/main" id="{BC1AF7FB-45C4-8EF4-14A8-FD32D23CB78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17" name="Text Placeholder 11">
            <a:extLst>
              <a:ext uri="{FF2B5EF4-FFF2-40B4-BE49-F238E27FC236}">
                <a16:creationId xmlns:a16="http://schemas.microsoft.com/office/drawing/2014/main" id="{274DA9F9-2AEF-E0E6-C783-1C15579E33B0}"/>
              </a:ext>
            </a:extLst>
          </p:cNvPr>
          <p:cNvSpPr>
            <a:spLocks noGrp="1"/>
          </p:cNvSpPr>
          <p:nvPr>
            <p:ph type="body" sz="quarter" idx="30" hasCustomPrompt="1"/>
          </p:nvPr>
        </p:nvSpPr>
        <p:spPr>
          <a:xfrm>
            <a:off x="3432000" y="4251276"/>
            <a:ext cx="3695700" cy="661030"/>
          </a:xfrm>
          <a:prstGeom prst="rect">
            <a:avLst/>
          </a:prstGeom>
        </p:spPr>
        <p:txBody>
          <a:bodyPr wrap="square" lIns="0" tIns="0" rIns="0" bIns="0">
            <a:noAutofit/>
          </a:bodyPr>
          <a:lstStyle>
            <a:lvl1pPr>
              <a:lnSpc>
                <a:spcPct val="100000"/>
              </a:lnSpc>
              <a:spcBef>
                <a:spcPts val="0"/>
              </a:spcBef>
              <a:defRPr sz="1400" b="1" baseline="0">
                <a:solidFill>
                  <a:schemeClr val="tx2"/>
                </a:solidFill>
                <a:latin typeface="+mn-lt"/>
              </a:defRPr>
            </a:lvl1pPr>
          </a:lstStyle>
          <a:p>
            <a:pPr lvl="0"/>
            <a:r>
              <a:rPr lang="en-GB"/>
              <a:t>Click to add the signature </a:t>
            </a:r>
          </a:p>
        </p:txBody>
      </p:sp>
      <p:pic>
        <p:nvPicPr>
          <p:cNvPr id="3" name="Image 2" descr="Une image contenant texte, clipart, graphiques vectoriels&#10;&#10;Description générée automatiquement">
            <a:extLst>
              <a:ext uri="{FF2B5EF4-FFF2-40B4-BE49-F238E27FC236}">
                <a16:creationId xmlns:a16="http://schemas.microsoft.com/office/drawing/2014/main" id="{FCBA6C0B-8040-214E-435B-0864A5CC234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435492" y="1845268"/>
            <a:ext cx="649871" cy="456050"/>
          </a:xfrm>
          <a:prstGeom prst="rect">
            <a:avLst/>
          </a:prstGeom>
        </p:spPr>
      </p:pic>
      <p:cxnSp>
        <p:nvCxnSpPr>
          <p:cNvPr id="2" name="Straight Connector 69">
            <a:extLst>
              <a:ext uri="{FF2B5EF4-FFF2-40B4-BE49-F238E27FC236}">
                <a16:creationId xmlns:a16="http://schemas.microsoft.com/office/drawing/2014/main" id="{82354831-0FF6-0095-E27A-A6E909B375F3}"/>
              </a:ext>
            </a:extLst>
          </p:cNvPr>
          <p:cNvCxnSpPr>
            <a:cxnSpLocks/>
          </p:cNvCxnSpPr>
          <p:nvPr userDrawn="1"/>
        </p:nvCxnSpPr>
        <p:spPr>
          <a:xfrm>
            <a:off x="3440924" y="4093855"/>
            <a:ext cx="1620000" cy="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7" name="Footer - Slide Number">
            <a:extLst>
              <a:ext uri="{FF2B5EF4-FFF2-40B4-BE49-F238E27FC236}">
                <a16:creationId xmlns:a16="http://schemas.microsoft.com/office/drawing/2014/main" id="{B852F8B3-7A67-F7CB-53A2-550A9272B4F5}"/>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8" name="TXT_@Akkodis">
            <a:extLst>
              <a:ext uri="{FF2B5EF4-FFF2-40B4-BE49-F238E27FC236}">
                <a16:creationId xmlns:a16="http://schemas.microsoft.com/office/drawing/2014/main" id="{9E3BFE12-0783-D968-E463-A467E68340BE}"/>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52" name="Res_Paraph_01">
            <a:extLst>
              <a:ext uri="{FF2B5EF4-FFF2-40B4-BE49-F238E27FC236}">
                <a16:creationId xmlns:a16="http://schemas.microsoft.com/office/drawing/2014/main" id="{7CFF6FC7-ED9A-63DB-22D9-ACA661B456F1}"/>
              </a:ext>
            </a:extLst>
          </p:cNvPr>
          <p:cNvSpPr>
            <a:spLocks noGrp="1"/>
          </p:cNvSpPr>
          <p:nvPr>
            <p:ph type="body" sz="quarter" idx="31" hasCustomPrompt="1"/>
          </p:nvPr>
        </p:nvSpPr>
        <p:spPr>
          <a:xfrm>
            <a:off x="3432000" y="2478540"/>
            <a:ext cx="5328000" cy="1343025"/>
          </a:xfrm>
          <a:prstGeom prst="rect">
            <a:avLst/>
          </a:prstGeom>
        </p:spPr>
        <p:txBody>
          <a:bodyPr lIns="0" tIns="0" rIns="0" bIns="0">
            <a:noAutofit/>
          </a:bodyPr>
          <a:lstStyle>
            <a:lvl1pPr>
              <a:lnSpc>
                <a:spcPct val="130000"/>
              </a:lnSpc>
              <a:spcBef>
                <a:spcPts val="0"/>
              </a:spcBef>
              <a:spcAft>
                <a:spcPts val="900"/>
              </a:spcAft>
              <a:defRPr sz="1400" b="1"/>
            </a:lvl1pPr>
            <a:lvl2pPr>
              <a:defRPr sz="1100"/>
            </a:lvl2pPr>
            <a:lvl3pPr>
              <a:defRPr sz="1100"/>
            </a:lvl3pPr>
            <a:lvl4pPr>
              <a:defRPr sz="1100"/>
            </a:lvl4pPr>
            <a:lvl5pPr>
              <a:defRPr sz="1100"/>
            </a:lvl5pPr>
          </a:lstStyle>
          <a:p>
            <a:pPr lvl="0"/>
            <a:r>
              <a:rPr lang="fr-FR"/>
              <a:t>Click to </a:t>
            </a:r>
            <a:r>
              <a:rPr lang="fr-FR" err="1"/>
              <a:t>add</a:t>
            </a:r>
            <a:r>
              <a:rPr lang="fr-FR"/>
              <a:t> </a:t>
            </a:r>
            <a:r>
              <a:rPr lang="fr-FR" err="1"/>
              <a:t>quote</a:t>
            </a:r>
            <a:r>
              <a:rPr lang="fr-FR"/>
              <a:t> content</a:t>
            </a:r>
            <a:endParaRPr lang="en-US"/>
          </a:p>
        </p:txBody>
      </p:sp>
      <p:pic>
        <p:nvPicPr>
          <p:cNvPr id="4" name="Image 3" descr="Une image contenant Graphique, logo, Police, texte&#10;&#10;Description générée automatiquement">
            <a:extLst>
              <a:ext uri="{FF2B5EF4-FFF2-40B4-BE49-F238E27FC236}">
                <a16:creationId xmlns:a16="http://schemas.microsoft.com/office/drawing/2014/main" id="{09416E99-E9E7-35C5-CB3F-D263297DD9E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2382353240"/>
      </p:ext>
    </p:extLst>
  </p:cSld>
  <p:clrMapOvr>
    <a:masterClrMapping/>
  </p:clrMapOvr>
  <p:transition spd="slow">
    <p:wipe dir="d"/>
  </p:transition>
  <p:extLst>
    <p:ext uri="{DCECCB84-F9BA-43D5-87BE-67443E8EF086}">
      <p15:sldGuideLst xmlns:p15="http://schemas.microsoft.com/office/powerpoint/2012/main">
        <p15:guide id="1" pos="1141"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only">
    <p:bg>
      <p:bgPr>
        <a:solidFill>
          <a:schemeClr val="tx1"/>
        </a:solidFill>
        <a:effectLst/>
      </p:bgPr>
    </p:bg>
    <p:spTree>
      <p:nvGrpSpPr>
        <p:cNvPr id="1" name=""/>
        <p:cNvGrpSpPr/>
        <p:nvPr/>
      </p:nvGrpSpPr>
      <p:grpSpPr>
        <a:xfrm>
          <a:off x="0" y="0"/>
          <a:ext cx="0" cy="0"/>
          <a:chOff x="0" y="0"/>
          <a:chExt cx="0" cy="0"/>
        </a:xfrm>
      </p:grpSpPr>
      <p:pic>
        <p:nvPicPr>
          <p:cNvPr id="33" name="Logo Akkodis">
            <a:extLst>
              <a:ext uri="{FF2B5EF4-FFF2-40B4-BE49-F238E27FC236}">
                <a16:creationId xmlns:a16="http://schemas.microsoft.com/office/drawing/2014/main" id="{AC850017-E236-8F0F-F8DA-AAADF428750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4" name="Footer - Slide Number">
            <a:extLst>
              <a:ext uri="{FF2B5EF4-FFF2-40B4-BE49-F238E27FC236}">
                <a16:creationId xmlns:a16="http://schemas.microsoft.com/office/drawing/2014/main" id="{CCB25F82-4095-4E5F-BE4F-970005B2CBE4}"/>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5" name="TXT_@Akkodis">
            <a:extLst>
              <a:ext uri="{FF2B5EF4-FFF2-40B4-BE49-F238E27FC236}">
                <a16:creationId xmlns:a16="http://schemas.microsoft.com/office/drawing/2014/main" id="{5A4DF221-4D15-F0D4-F8AA-020D8AEADA04}"/>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sp>
        <p:nvSpPr>
          <p:cNvPr id="35" name="Res_SubTitle">
            <a:extLst>
              <a:ext uri="{FF2B5EF4-FFF2-40B4-BE49-F238E27FC236}">
                <a16:creationId xmlns:a16="http://schemas.microsoft.com/office/drawing/2014/main" id="{4408D103-228B-901E-E846-C7475AC3331C}"/>
              </a:ext>
            </a:extLst>
          </p:cNvPr>
          <p:cNvSpPr>
            <a:spLocks noGrp="1"/>
          </p:cNvSpPr>
          <p:nvPr>
            <p:ph type="body" sz="quarter" idx="31" hasCustomPrompt="1"/>
          </p:nvPr>
        </p:nvSpPr>
        <p:spPr>
          <a:xfrm>
            <a:off x="540085" y="1002244"/>
            <a:ext cx="8984916"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GB"/>
              <a:t>Click to add Subtitle </a:t>
            </a:r>
          </a:p>
        </p:txBody>
      </p:sp>
      <p:sp>
        <p:nvSpPr>
          <p:cNvPr id="34" name="Res_Title_01">
            <a:extLst>
              <a:ext uri="{FF2B5EF4-FFF2-40B4-BE49-F238E27FC236}">
                <a16:creationId xmlns:a16="http://schemas.microsoft.com/office/drawing/2014/main" id="{FAFE4F55-19E5-6B84-1464-8B170589153A}"/>
              </a:ext>
            </a:extLst>
          </p:cNvPr>
          <p:cNvSpPr>
            <a:spLocks noGrp="1"/>
          </p:cNvSpPr>
          <p:nvPr>
            <p:ph type="body" sz="quarter" idx="30" hasCustomPrompt="1"/>
          </p:nvPr>
        </p:nvSpPr>
        <p:spPr>
          <a:xfrm>
            <a:off x="540085" y="466411"/>
            <a:ext cx="8984916"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GB"/>
              <a:t>Click to add Title</a:t>
            </a:r>
          </a:p>
        </p:txBody>
      </p:sp>
      <p:pic>
        <p:nvPicPr>
          <p:cNvPr id="2" name="Image 1" descr="Une image contenant Graphique, logo, Police, texte&#10;&#10;Description générée automatiquement">
            <a:extLst>
              <a:ext uri="{FF2B5EF4-FFF2-40B4-BE49-F238E27FC236}">
                <a16:creationId xmlns:a16="http://schemas.microsoft.com/office/drawing/2014/main" id="{0FED2E5F-2019-6B7D-A704-36E6A3778F7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custDataLst>
      <p:tags r:id="rId1"/>
    </p:custDataLst>
    <p:extLst>
      <p:ext uri="{BB962C8B-B14F-4D97-AF65-F5344CB8AC3E}">
        <p14:creationId xmlns:p14="http://schemas.microsoft.com/office/powerpoint/2010/main" val="279243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icture full screen">
    <p:bg>
      <p:bgPr>
        <a:solidFill>
          <a:schemeClr val="tx1"/>
        </a:solidFill>
        <a:effectLst/>
      </p:bgPr>
    </p:bg>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05B10F76-9432-7EC1-8CF7-C34D5A5B07A5}"/>
              </a:ext>
            </a:extLst>
          </p:cNvPr>
          <p:cNvSpPr>
            <a:spLocks noGrp="1"/>
          </p:cNvSpPr>
          <p:nvPr>
            <p:ph type="pic" sz="quarter" idx="32"/>
          </p:nvPr>
        </p:nvSpPr>
        <p:spPr>
          <a:xfrm>
            <a:off x="0" y="0"/>
            <a:ext cx="12192000" cy="6858000"/>
          </a:xfrm>
          <a:prstGeom prst="rect">
            <a:avLst/>
          </a:prstGeom>
        </p:spPr>
        <p:txBody>
          <a:bodyPr anchor="ctr">
            <a:noAutofit/>
          </a:bodyPr>
          <a:lstStyle>
            <a:lvl1pPr algn="ctr">
              <a:defRPr sz="1100"/>
            </a:lvl1pPr>
          </a:lstStyle>
          <a:p>
            <a:endParaRPr lang="en-US"/>
          </a:p>
          <a:p>
            <a:endParaRPr lang="en-US"/>
          </a:p>
          <a:p>
            <a:r>
              <a:rPr lang="en-US"/>
              <a:t>Click in the icon to add a picture</a:t>
            </a:r>
          </a:p>
        </p:txBody>
      </p:sp>
      <p:sp>
        <p:nvSpPr>
          <p:cNvPr id="35" name="Res_SubTitle">
            <a:extLst>
              <a:ext uri="{FF2B5EF4-FFF2-40B4-BE49-F238E27FC236}">
                <a16:creationId xmlns:a16="http://schemas.microsoft.com/office/drawing/2014/main" id="{4408D103-228B-901E-E846-C7475AC3331C}"/>
              </a:ext>
            </a:extLst>
          </p:cNvPr>
          <p:cNvSpPr>
            <a:spLocks noGrp="1"/>
          </p:cNvSpPr>
          <p:nvPr>
            <p:ph type="body" sz="quarter" idx="31" hasCustomPrompt="1"/>
          </p:nvPr>
        </p:nvSpPr>
        <p:spPr>
          <a:xfrm>
            <a:off x="540085" y="1002243"/>
            <a:ext cx="8984916" cy="555150"/>
          </a:xfrm>
          <a:prstGeom prst="rect">
            <a:avLst/>
          </a:prstGeom>
        </p:spPr>
        <p:txBody>
          <a:bodyPr>
            <a:noAutofit/>
          </a:bodyPr>
          <a:lstStyle>
            <a:lvl1pPr>
              <a:lnSpc>
                <a:spcPct val="100000"/>
              </a:lnSpc>
              <a:spcBef>
                <a:spcPts val="0"/>
              </a:spcBef>
              <a:defRPr sz="2000" baseline="0">
                <a:solidFill>
                  <a:schemeClr val="tx2"/>
                </a:solidFill>
                <a:latin typeface="+mj-lt"/>
              </a:defRPr>
            </a:lvl1pPr>
          </a:lstStyle>
          <a:p>
            <a:pPr lvl="0"/>
            <a:r>
              <a:rPr lang="en-GB"/>
              <a:t>Click to add Subtitle </a:t>
            </a:r>
          </a:p>
        </p:txBody>
      </p:sp>
      <p:sp>
        <p:nvSpPr>
          <p:cNvPr id="34" name="Res_Title_01">
            <a:extLst>
              <a:ext uri="{FF2B5EF4-FFF2-40B4-BE49-F238E27FC236}">
                <a16:creationId xmlns:a16="http://schemas.microsoft.com/office/drawing/2014/main" id="{FAFE4F55-19E5-6B84-1464-8B170589153A}"/>
              </a:ext>
            </a:extLst>
          </p:cNvPr>
          <p:cNvSpPr>
            <a:spLocks noGrp="1"/>
          </p:cNvSpPr>
          <p:nvPr>
            <p:ph type="body" sz="quarter" idx="30" hasCustomPrompt="1"/>
          </p:nvPr>
        </p:nvSpPr>
        <p:spPr>
          <a:xfrm>
            <a:off x="540085" y="466410"/>
            <a:ext cx="8984916" cy="530113"/>
          </a:xfrm>
          <a:prstGeom prst="rect">
            <a:avLst/>
          </a:prstGeom>
        </p:spPr>
        <p:txBody>
          <a:bodyPr>
            <a:noAutofit/>
          </a:bodyPr>
          <a:lstStyle>
            <a:lvl1pPr>
              <a:lnSpc>
                <a:spcPct val="100000"/>
              </a:lnSpc>
              <a:spcBef>
                <a:spcPts val="0"/>
              </a:spcBef>
              <a:defRPr sz="3200" baseline="0">
                <a:solidFill>
                  <a:schemeClr val="bg1"/>
                </a:solidFill>
                <a:latin typeface="+mj-lt"/>
              </a:defRPr>
            </a:lvl1pPr>
          </a:lstStyle>
          <a:p>
            <a:pPr lvl="0"/>
            <a:r>
              <a:rPr lang="en-GB"/>
              <a:t>Click to add Title</a:t>
            </a:r>
          </a:p>
        </p:txBody>
      </p:sp>
    </p:spTree>
    <p:custDataLst>
      <p:tags r:id="rId1"/>
    </p:custDataLst>
    <p:extLst>
      <p:ext uri="{BB962C8B-B14F-4D97-AF65-F5344CB8AC3E}">
        <p14:creationId xmlns:p14="http://schemas.microsoft.com/office/powerpoint/2010/main" val="1748968647"/>
      </p:ext>
    </p:extLst>
  </p:cSld>
  <p:clrMapOvr>
    <a:masterClrMapping/>
  </p:clrMapOvr>
  <p:transition spd="slow">
    <p:strips/>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hapter - Mesh Go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AF120D5-486C-AE90-C84E-5F20714D992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ond bleu dyn">
            <a:extLst>
              <a:ext uri="{FF2B5EF4-FFF2-40B4-BE49-F238E27FC236}">
                <a16:creationId xmlns:a16="http://schemas.microsoft.com/office/drawing/2014/main" id="{9C808875-508E-B17B-1D20-331591FA821E}"/>
              </a:ext>
            </a:extLst>
          </p:cNvPr>
          <p:cNvSpPr/>
          <p:nvPr userDrawn="1"/>
        </p:nvSpPr>
        <p:spPr>
          <a:xfrm>
            <a:off x="0" y="0"/>
            <a:ext cx="1219200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cxnSp>
        <p:nvCxnSpPr>
          <p:cNvPr id="7" name="Line orange">
            <a:extLst>
              <a:ext uri="{FF2B5EF4-FFF2-40B4-BE49-F238E27FC236}">
                <a16:creationId xmlns:a16="http://schemas.microsoft.com/office/drawing/2014/main" id="{E151472A-2FD0-A9EC-0D0D-F062C3D4407F}"/>
              </a:ext>
            </a:extLst>
          </p:cNvPr>
          <p:cNvCxnSpPr>
            <a:cxnSpLocks/>
          </p:cNvCxnSpPr>
          <p:nvPr userDrawn="1"/>
        </p:nvCxnSpPr>
        <p:spPr bwMode="gray">
          <a:xfrm flipV="1">
            <a:off x="624299" y="2432297"/>
            <a:ext cx="1054863" cy="1018046"/>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pic>
        <p:nvPicPr>
          <p:cNvPr id="12" name="Logo Akkodis">
            <a:extLst>
              <a:ext uri="{FF2B5EF4-FFF2-40B4-BE49-F238E27FC236}">
                <a16:creationId xmlns:a16="http://schemas.microsoft.com/office/drawing/2014/main" id="{BD24E454-2E7A-E7E5-96D6-3C344F53092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14" name="Res_Num_01">
            <a:extLst>
              <a:ext uri="{FF2B5EF4-FFF2-40B4-BE49-F238E27FC236}">
                <a16:creationId xmlns:a16="http://schemas.microsoft.com/office/drawing/2014/main" id="{9BF73B74-E022-41F4-A2E7-6264BBA57135}"/>
              </a:ext>
            </a:extLst>
          </p:cNvPr>
          <p:cNvSpPr>
            <a:spLocks noGrp="1"/>
          </p:cNvSpPr>
          <p:nvPr>
            <p:ph type="body" sz="quarter" idx="13" hasCustomPrompt="1"/>
          </p:nvPr>
        </p:nvSpPr>
        <p:spPr>
          <a:xfrm>
            <a:off x="295274" y="2319443"/>
            <a:ext cx="873125" cy="432000"/>
          </a:xfrm>
          <a:prstGeom prst="rect">
            <a:avLst/>
          </a:prstGeom>
        </p:spPr>
        <p:txBody>
          <a:bodyPr lIns="0" tIns="0" rIns="0" bIns="0" anchor="ctr">
            <a:noAutofit/>
          </a:bodyPr>
          <a:lstStyle>
            <a:lvl1pPr algn="r">
              <a:defRPr sz="2400">
                <a:solidFill>
                  <a:schemeClr val="bg2"/>
                </a:solidFill>
                <a:latin typeface="+mj-lt"/>
              </a:defRPr>
            </a:lvl1pPr>
          </a:lstStyle>
          <a:p>
            <a:pPr lvl="0"/>
            <a:r>
              <a:rPr lang="fr-FR"/>
              <a:t>#</a:t>
            </a:r>
            <a:endParaRPr lang="en-US"/>
          </a:p>
        </p:txBody>
      </p:sp>
      <p:sp>
        <p:nvSpPr>
          <p:cNvPr id="6" name="Footer - Slide Number">
            <a:extLst>
              <a:ext uri="{FF2B5EF4-FFF2-40B4-BE49-F238E27FC236}">
                <a16:creationId xmlns:a16="http://schemas.microsoft.com/office/drawing/2014/main" id="{54E62465-0893-B77B-014F-B6E9C2E8CE9D}"/>
              </a:ext>
            </a:extLst>
          </p:cNvPr>
          <p:cNvSpPr txBox="1">
            <a:spLocks/>
          </p:cNvSpPr>
          <p:nvPr userDrawn="1"/>
        </p:nvSpPr>
        <p:spPr>
          <a:xfrm>
            <a:off x="11134725" y="6468746"/>
            <a:ext cx="721920" cy="241300"/>
          </a:xfrm>
          <a:prstGeom prst="rect">
            <a:avLst/>
          </a:prstGeom>
        </p:spPr>
        <p:txBody>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tx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tx1"/>
              </a:solidFill>
              <a:effectLst/>
              <a:uLnTx/>
              <a:uFillTx/>
              <a:latin typeface="Arial"/>
              <a:cs typeface="Arial"/>
            </a:endParaRPr>
          </a:p>
        </p:txBody>
      </p:sp>
      <p:sp>
        <p:nvSpPr>
          <p:cNvPr id="8" name="TXT_@Akkodis">
            <a:extLst>
              <a:ext uri="{FF2B5EF4-FFF2-40B4-BE49-F238E27FC236}">
                <a16:creationId xmlns:a16="http://schemas.microsoft.com/office/drawing/2014/main" id="{258D8891-7AEB-098C-23CB-99F8E12C8A99}"/>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rgbClr val="FFFFFF"/>
                </a:solidFill>
                <a:effectLst/>
                <a:uLnTx/>
                <a:uFillTx/>
                <a:latin typeface="Arial"/>
                <a:ea typeface="+mn-ea"/>
                <a:cs typeface="Arial"/>
              </a:rPr>
              <a:t>© Akkodis</a:t>
            </a:r>
            <a:endParaRPr kumimoji="0" lang="en-US" sz="800" b="0" i="0" u="none" strike="noStrike" kern="0" cap="none" spc="0" normalizeH="0" baseline="0">
              <a:ln>
                <a:noFill/>
              </a:ln>
              <a:solidFill>
                <a:srgbClr val="FFFFFF"/>
              </a:solidFill>
              <a:effectLst/>
              <a:uLnTx/>
              <a:uFillTx/>
              <a:latin typeface="Arial"/>
              <a:ea typeface="+mn-ea"/>
              <a:cs typeface="Arial"/>
            </a:endParaRPr>
          </a:p>
        </p:txBody>
      </p:sp>
      <p:sp>
        <p:nvSpPr>
          <p:cNvPr id="13" name="Res_Title_01">
            <a:extLst>
              <a:ext uri="{FF2B5EF4-FFF2-40B4-BE49-F238E27FC236}">
                <a16:creationId xmlns:a16="http://schemas.microsoft.com/office/drawing/2014/main" id="{68580A49-53A2-F24D-40D3-842C7A909338}"/>
              </a:ext>
            </a:extLst>
          </p:cNvPr>
          <p:cNvSpPr>
            <a:spLocks noGrp="1"/>
          </p:cNvSpPr>
          <p:nvPr>
            <p:ph type="body" sz="quarter" idx="12" hasCustomPrompt="1"/>
          </p:nvPr>
        </p:nvSpPr>
        <p:spPr>
          <a:xfrm>
            <a:off x="1262380" y="2930208"/>
            <a:ext cx="8094980" cy="790892"/>
          </a:xfrm>
          <a:prstGeom prst="rect">
            <a:avLst/>
          </a:prstGeom>
        </p:spPr>
        <p:txBody>
          <a:bodyPr lIns="0" tIns="0" rIns="0" bIns="36000" anchor="ctr">
            <a:noAutofit/>
          </a:bodyPr>
          <a:lstStyle>
            <a:lvl1pPr>
              <a:defRPr lang="fr-FR" sz="2800" b="0" kern="1200" dirty="0" smtClean="0">
                <a:solidFill>
                  <a:srgbClr val="FFFFFF"/>
                </a:solidFill>
                <a:latin typeface="Times"/>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pic>
        <p:nvPicPr>
          <p:cNvPr id="2" name="Image 1" descr="Une image contenant Graphique, logo, Police, texte&#10;&#10;Description générée automatiquement">
            <a:extLst>
              <a:ext uri="{FF2B5EF4-FFF2-40B4-BE49-F238E27FC236}">
                <a16:creationId xmlns:a16="http://schemas.microsoft.com/office/drawing/2014/main" id="{484B98AA-F759-D527-B0F2-5BE0E38657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79154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par>
                                <p:cTn id="8" presetID="12" presetClass="entr" presetSubtype="2" fill="hold" grpId="0" nodeType="withEffect">
                                  <p:stCondLst>
                                    <p:cond delay="950"/>
                                  </p:stCondLst>
                                  <p:childTnLst>
                                    <p:set>
                                      <p:cBhvr>
                                        <p:cTn id="9" dur="1" fill="hold">
                                          <p:stCondLst>
                                            <p:cond delay="0"/>
                                          </p:stCondLst>
                                        </p:cTn>
                                        <p:tgtEl>
                                          <p:spTgt spid="14">
                                            <p:txEl>
                                              <p:pRg st="0" end="0"/>
                                            </p:txEl>
                                          </p:spTgt>
                                        </p:tgtEl>
                                        <p:attrNameLst>
                                          <p:attrName>style.visibility</p:attrName>
                                        </p:attrNameLst>
                                      </p:cBhvr>
                                      <p:to>
                                        <p:strVal val="visible"/>
                                      </p:to>
                                    </p:set>
                                    <p:anim calcmode="lin" valueType="num">
                                      <p:cBhvr additive="base">
                                        <p:cTn id="10"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left)">
                                      <p:cBhvr>
                                        <p:cTn id="11" dur="500"/>
                                        <p:tgtEl>
                                          <p:spTgt spid="14">
                                            <p:txEl>
                                              <p:pRg st="0" end="0"/>
                                            </p:txEl>
                                          </p:spTgt>
                                        </p:tgtEl>
                                      </p:cBhvr>
                                    </p:animEffect>
                                  </p:childTnLst>
                                </p:cTn>
                              </p:par>
                              <p:par>
                                <p:cTn id="12" presetID="22" presetClass="entr" presetSubtype="8" fill="hold" grpId="0" nodeType="withEffect">
                                  <p:stCondLst>
                                    <p:cond delay="70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7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2" presetClass="entr" presetSubtype="2" fill="hold" nodeType="withEffect">
                  <p:stCondLst>
                    <p:cond delay="9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p:tgtEl>
                          <p:spTgt spid="14"/>
                        </p:tgtEl>
                        <p:attrNameLst>
                          <p:attrName>ppt_x</p:attrName>
                        </p:attrNameLst>
                      </p:cBhvr>
                      <p:tavLst>
                        <p:tav tm="0">
                          <p:val>
                            <p:strVal val="#ppt_x+#ppt_w*1.125000"/>
                          </p:val>
                        </p:tav>
                        <p:tav tm="100000">
                          <p:val>
                            <p:strVal val="#ppt_x"/>
                          </p:val>
                        </p:tav>
                      </p:tavLst>
                    </p:anim>
                    <p:animEffect transition="in" filter="wipe(left)">
                      <p:cBhvr>
                        <p:cTn dur="500"/>
                        <p:tgtEl>
                          <p:spTgt spid="14"/>
                        </p:tgtEl>
                      </p:cBhvr>
                    </p:animEffect>
                  </p:childTnLst>
                </p:cTn>
              </p:par>
            </p:tnLst>
          </p:tmpl>
        </p:tmplLst>
      </p:bldP>
      <p:bldP spid="13" grpId="0" build="p">
        <p:tmplLst>
          <p:tmpl lvl="1">
            <p:tnLst>
              <p:par>
                <p:cTn presetID="22" presetClass="entr" presetSubtype="8"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wipe(left)">
                      <p:cBhvr>
                        <p:cTn dur="750"/>
                        <p:tgtEl>
                          <p:spTgt spid="1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y questions?">
    <p:bg>
      <p:bgPr>
        <a:solidFill>
          <a:srgbClr val="000000"/>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2470588-AC1A-67EA-F414-AFA2EE974D24}"/>
              </a:ext>
            </a:extLst>
          </p:cNvPr>
          <p:cNvPicPr>
            <a:picLocks noChangeAspect="1"/>
          </p:cNvPicPr>
          <p:nvPr userDrawn="1"/>
        </p:nvPicPr>
        <p:blipFill>
          <a:blip r:embed="rId2">
            <a:extLst>
              <a:ext uri="{28A0092B-C50C-407E-A947-70E740481C1C}">
                <a14:useLocalDpi xmlns:a14="http://schemas.microsoft.com/office/drawing/2010/main" val="0"/>
              </a:ext>
            </a:extLst>
          </a:blip>
          <a:stretch/>
        </p:blipFill>
        <p:spPr>
          <a:xfrm>
            <a:off x="0" y="3524250"/>
            <a:ext cx="12192000" cy="3333750"/>
          </a:xfrm>
          <a:prstGeom prst="rect">
            <a:avLst/>
          </a:prstGeom>
          <a:solidFill>
            <a:srgbClr val="000000"/>
          </a:solidFill>
        </p:spPr>
      </p:pic>
      <p:sp>
        <p:nvSpPr>
          <p:cNvPr id="11" name="Fond bleu dyn">
            <a:extLst>
              <a:ext uri="{FF2B5EF4-FFF2-40B4-BE49-F238E27FC236}">
                <a16:creationId xmlns:a16="http://schemas.microsoft.com/office/drawing/2014/main" id="{DDA240DA-766E-078A-36EB-1B08C361C9E6}"/>
              </a:ext>
            </a:extLst>
          </p:cNvPr>
          <p:cNvSpPr/>
          <p:nvPr userDrawn="1"/>
        </p:nvSpPr>
        <p:spPr>
          <a:xfrm>
            <a:off x="0" y="0"/>
            <a:ext cx="12219110" cy="6858000"/>
          </a:xfrm>
          <a:prstGeom prst="rect">
            <a:avLst/>
          </a:prstGeom>
          <a:solidFill>
            <a:srgbClr val="001F3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2" name="TextBox 8">
            <a:extLst>
              <a:ext uri="{FF2B5EF4-FFF2-40B4-BE49-F238E27FC236}">
                <a16:creationId xmlns:a16="http://schemas.microsoft.com/office/drawing/2014/main" id="{0C771B41-2CA6-0BE2-006D-63A94DF1DBCD}"/>
              </a:ext>
            </a:extLst>
          </p:cNvPr>
          <p:cNvSpPr txBox="1"/>
          <p:nvPr userDrawn="1"/>
        </p:nvSpPr>
        <p:spPr bwMode="gray">
          <a:xfrm>
            <a:off x="584200" y="2043317"/>
            <a:ext cx="2805824" cy="811367"/>
          </a:xfrm>
          <a:prstGeom prst="rect">
            <a:avLst/>
          </a:prstGeom>
          <a:noFill/>
        </p:spPr>
        <p:txBody>
          <a:bodyPr wrap="none" lIns="36000" tIns="36000" rIns="36000" bIns="36000" rtlCol="0">
            <a:spAutoFit/>
          </a:bodyPr>
          <a:lstStyle/>
          <a:p>
            <a:pPr marL="0" indent="0">
              <a:lnSpc>
                <a:spcPct val="100000"/>
              </a:lnSpc>
              <a:spcBef>
                <a:spcPts val="0"/>
              </a:spcBef>
              <a:buNone/>
            </a:pPr>
            <a:r>
              <a:rPr lang="en-US" sz="4800" dirty="0">
                <a:solidFill>
                  <a:schemeClr val="bg1"/>
                </a:solidFill>
                <a:latin typeface="Times New Roman" panose="02020603050405020304" pitchFamily="18" charset="0"/>
                <a:cs typeface="Times New Roman" panose="02020603050405020304" pitchFamily="18" charset="0"/>
              </a:rPr>
              <a:t>Questions?</a:t>
            </a:r>
          </a:p>
        </p:txBody>
      </p:sp>
      <p:sp>
        <p:nvSpPr>
          <p:cNvPr id="13" name="Line_Bottom">
            <a:extLst>
              <a:ext uri="{FF2B5EF4-FFF2-40B4-BE49-F238E27FC236}">
                <a16:creationId xmlns:a16="http://schemas.microsoft.com/office/drawing/2014/main" id="{FF3E0277-E906-F843-D094-81998416D933}"/>
              </a:ext>
            </a:extLst>
          </p:cNvPr>
          <p:cNvSpPr/>
          <p:nvPr userDrawn="1"/>
        </p:nvSpPr>
        <p:spPr>
          <a:xfrm>
            <a:off x="638175" y="3087366"/>
            <a:ext cx="2124000" cy="14400"/>
          </a:xfrm>
          <a:prstGeom prst="rect">
            <a:avLst/>
          </a:prstGeom>
          <a:gradFill flip="none" rotWithShape="1">
            <a:gsLst>
              <a:gs pos="0">
                <a:srgbClr val="FFB81C"/>
              </a:gs>
              <a:gs pos="66000">
                <a:srgbClr val="FFB81C"/>
              </a:gs>
              <a:gs pos="100000">
                <a:srgbClr val="00D2D6"/>
              </a:gs>
            </a:gsLst>
            <a:lin ang="2400000" scaled="0"/>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indent="0" algn="ctr">
              <a:buNone/>
            </a:pPr>
            <a:endParaRPr lang="en-US">
              <a:solidFill>
                <a:srgbClr val="000000"/>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DD4D1B6-F13F-E317-AEB7-624F589C07DB}"/>
              </a:ext>
            </a:extLst>
          </p:cNvPr>
          <p:cNvSpPr/>
          <p:nvPr userDrawn="1"/>
        </p:nvSpPr>
        <p:spPr>
          <a:xfrm>
            <a:off x="638175" y="1827892"/>
            <a:ext cx="2124000" cy="14400"/>
          </a:xfrm>
          <a:prstGeom prst="rect">
            <a:avLst/>
          </a:prstGeom>
          <a:gradFill flip="none" rotWithShape="1">
            <a:gsLst>
              <a:gs pos="0">
                <a:srgbClr val="FFB81C"/>
              </a:gs>
              <a:gs pos="66000">
                <a:srgbClr val="FFB81C"/>
              </a:gs>
              <a:gs pos="100000">
                <a:srgbClr val="00D2D6"/>
              </a:gs>
            </a:gsLst>
            <a:lin ang="2400000" scaled="0"/>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indent="0" algn="ctr">
              <a:buNone/>
            </a:pPr>
            <a:endParaRPr lang="en-US">
              <a:solidFill>
                <a:srgbClr val="000000"/>
              </a:solidFill>
              <a:latin typeface="Times New Roman" panose="02020603050405020304" pitchFamily="18" charset="0"/>
              <a:cs typeface="Times New Roman" panose="02020603050405020304" pitchFamily="18" charset="0"/>
            </a:endParaRPr>
          </a:p>
        </p:txBody>
      </p:sp>
      <p:pic>
        <p:nvPicPr>
          <p:cNvPr id="15" name="Logo Akkodis">
            <a:extLst>
              <a:ext uri="{FF2B5EF4-FFF2-40B4-BE49-F238E27FC236}">
                <a16:creationId xmlns:a16="http://schemas.microsoft.com/office/drawing/2014/main" id="{BF3DB9A4-774C-D64C-0E8D-BDD09770150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5" name="Footer - Slide Number">
            <a:extLst>
              <a:ext uri="{FF2B5EF4-FFF2-40B4-BE49-F238E27FC236}">
                <a16:creationId xmlns:a16="http://schemas.microsoft.com/office/drawing/2014/main" id="{53E8425F-4915-91A6-02EF-7F59C7F66377}"/>
              </a:ext>
            </a:extLst>
          </p:cNvPr>
          <p:cNvSpPr txBox="1">
            <a:spLocks/>
          </p:cNvSpPr>
          <p:nvPr userDrawn="1"/>
        </p:nvSpPr>
        <p:spPr>
          <a:xfrm>
            <a:off x="11134725" y="6468746"/>
            <a:ext cx="721920" cy="241300"/>
          </a:xfrm>
          <a:prstGeom prst="rect">
            <a:avLst/>
          </a:prstGeom>
        </p:spPr>
        <p:txBody>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6" name="TXT_@Akkodis">
            <a:extLst>
              <a:ext uri="{FF2B5EF4-FFF2-40B4-BE49-F238E27FC236}">
                <a16:creationId xmlns:a16="http://schemas.microsoft.com/office/drawing/2014/main" id="{4180C1B3-F4A0-2F02-60B8-DD1A21B7661E}"/>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pic>
        <p:nvPicPr>
          <p:cNvPr id="3" name="Image 2" descr="Une image contenant Graphique, logo, Police, texte&#10;&#10;Description générée automatiquement">
            <a:extLst>
              <a:ext uri="{FF2B5EF4-FFF2-40B4-BE49-F238E27FC236}">
                <a16:creationId xmlns:a16="http://schemas.microsoft.com/office/drawing/2014/main" id="{25FAD5EC-5E8B-99E9-2410-C1DCBDD8DFE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337601433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47" presetClass="entr" presetSubtype="0" fill="hold" grpId="0" nodeType="withEffect">
                                  <p:stCondLst>
                                    <p:cond delay="7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anim calcmode="lin" valueType="num">
                                      <p:cBhvr>
                                        <p:cTn id="11" dur="750" fill="hold"/>
                                        <p:tgtEl>
                                          <p:spTgt spid="13"/>
                                        </p:tgtEl>
                                        <p:attrNameLst>
                                          <p:attrName>ppt_x</p:attrName>
                                        </p:attrNameLst>
                                      </p:cBhvr>
                                      <p:tavLst>
                                        <p:tav tm="0">
                                          <p:val>
                                            <p:strVal val="#ppt_x"/>
                                          </p:val>
                                        </p:tav>
                                        <p:tav tm="100000">
                                          <p:val>
                                            <p:strVal val="#ppt_x"/>
                                          </p:val>
                                        </p:tav>
                                      </p:tavLst>
                                    </p:anim>
                                    <p:anim calcmode="lin" valueType="num">
                                      <p:cBhvr>
                                        <p:cTn id="12" dur="750" fill="hold"/>
                                        <p:tgtEl>
                                          <p:spTgt spid="1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7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750"/>
                                        <p:tgtEl>
                                          <p:spTgt spid="14"/>
                                        </p:tgtEl>
                                      </p:cBhvr>
                                    </p:animEffect>
                                    <p:anim calcmode="lin" valueType="num">
                                      <p:cBhvr>
                                        <p:cTn id="16" dur="750" fill="hold"/>
                                        <p:tgtEl>
                                          <p:spTgt spid="14"/>
                                        </p:tgtEl>
                                        <p:attrNameLst>
                                          <p:attrName>ppt_x</p:attrName>
                                        </p:attrNameLst>
                                      </p:cBhvr>
                                      <p:tavLst>
                                        <p:tav tm="0">
                                          <p:val>
                                            <p:strVal val="#ppt_x"/>
                                          </p:val>
                                        </p:tav>
                                        <p:tav tm="100000">
                                          <p:val>
                                            <p:strVal val="#ppt_x"/>
                                          </p:val>
                                        </p:tav>
                                      </p:tavLst>
                                    </p:anim>
                                    <p:anim calcmode="lin" valueType="num">
                                      <p:cBhvr>
                                        <p:cTn id="17" dur="750" fill="hold"/>
                                        <p:tgtEl>
                                          <p:spTgt spid="14"/>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44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animBg="1"/>
    </p:bld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 and A">
    <p:bg>
      <p:bgPr>
        <a:solidFill>
          <a:srgbClr val="000000"/>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5D0EC9A-AF1C-4AC6-AB6E-2002F85D5091}"/>
              </a:ext>
            </a:extLst>
          </p:cNvPr>
          <p:cNvPicPr>
            <a:picLocks noChangeAspect="1"/>
          </p:cNvPicPr>
          <p:nvPr userDrawn="1"/>
        </p:nvPicPr>
        <p:blipFill>
          <a:blip r:embed="rId2">
            <a:extLst>
              <a:ext uri="{28A0092B-C50C-407E-A947-70E740481C1C}">
                <a14:useLocalDpi xmlns:a14="http://schemas.microsoft.com/office/drawing/2010/main" val="0"/>
              </a:ext>
            </a:extLst>
          </a:blip>
          <a:stretch/>
        </p:blipFill>
        <p:spPr>
          <a:xfrm>
            <a:off x="0" y="3524250"/>
            <a:ext cx="12192000" cy="3333750"/>
          </a:xfrm>
          <a:prstGeom prst="rect">
            <a:avLst/>
          </a:prstGeom>
          <a:solidFill>
            <a:srgbClr val="000000"/>
          </a:solidFill>
        </p:spPr>
      </p:pic>
      <p:sp>
        <p:nvSpPr>
          <p:cNvPr id="11" name="Fond bleu dyn">
            <a:extLst>
              <a:ext uri="{FF2B5EF4-FFF2-40B4-BE49-F238E27FC236}">
                <a16:creationId xmlns:a16="http://schemas.microsoft.com/office/drawing/2014/main" id="{DDA240DA-766E-078A-36EB-1B08C361C9E6}"/>
              </a:ext>
            </a:extLst>
          </p:cNvPr>
          <p:cNvSpPr/>
          <p:nvPr userDrawn="1"/>
        </p:nvSpPr>
        <p:spPr>
          <a:xfrm>
            <a:off x="0" y="0"/>
            <a:ext cx="12219110" cy="6858000"/>
          </a:xfrm>
          <a:prstGeom prst="rect">
            <a:avLst/>
          </a:prstGeom>
          <a:solidFill>
            <a:srgbClr val="001F3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2" name="TextBox 8">
            <a:extLst>
              <a:ext uri="{FF2B5EF4-FFF2-40B4-BE49-F238E27FC236}">
                <a16:creationId xmlns:a16="http://schemas.microsoft.com/office/drawing/2014/main" id="{0C771B41-2CA6-0BE2-006D-63A94DF1DBCD}"/>
              </a:ext>
            </a:extLst>
          </p:cNvPr>
          <p:cNvSpPr txBox="1"/>
          <p:nvPr userDrawn="1"/>
        </p:nvSpPr>
        <p:spPr bwMode="gray">
          <a:xfrm>
            <a:off x="600978" y="2573338"/>
            <a:ext cx="1440065" cy="842145"/>
          </a:xfrm>
          <a:prstGeom prst="rect">
            <a:avLst/>
          </a:prstGeom>
          <a:noFill/>
        </p:spPr>
        <p:txBody>
          <a:bodyPr wrap="none" lIns="36000" tIns="36000" rIns="36000" bIns="36000" rtlCol="0">
            <a:spAutoFit/>
          </a:bodyPr>
          <a:lstStyle/>
          <a:p>
            <a:pPr marL="0" indent="0">
              <a:lnSpc>
                <a:spcPts val="6500"/>
              </a:lnSpc>
              <a:spcBef>
                <a:spcPts val="600"/>
              </a:spcBef>
              <a:buNone/>
            </a:pPr>
            <a:r>
              <a:rPr lang="en-US" sz="4800">
                <a:solidFill>
                  <a:schemeClr val="bg1"/>
                </a:solidFill>
                <a:latin typeface="Times New Roman" panose="02020603050405020304" pitchFamily="18" charset="0"/>
                <a:cs typeface="Times New Roman" panose="02020603050405020304" pitchFamily="18" charset="0"/>
              </a:rPr>
              <a:t>Q&amp;A</a:t>
            </a:r>
          </a:p>
        </p:txBody>
      </p:sp>
      <p:sp>
        <p:nvSpPr>
          <p:cNvPr id="13" name="Line_Bottom">
            <a:extLst>
              <a:ext uri="{FF2B5EF4-FFF2-40B4-BE49-F238E27FC236}">
                <a16:creationId xmlns:a16="http://schemas.microsoft.com/office/drawing/2014/main" id="{FF3E0277-E906-F843-D094-81998416D933}"/>
              </a:ext>
            </a:extLst>
          </p:cNvPr>
          <p:cNvSpPr/>
          <p:nvPr userDrawn="1"/>
        </p:nvSpPr>
        <p:spPr>
          <a:xfrm>
            <a:off x="638175" y="3904400"/>
            <a:ext cx="2124000" cy="14400"/>
          </a:xfrm>
          <a:prstGeom prst="rect">
            <a:avLst/>
          </a:prstGeom>
          <a:gradFill flip="none" rotWithShape="1">
            <a:gsLst>
              <a:gs pos="0">
                <a:srgbClr val="FFB81C"/>
              </a:gs>
              <a:gs pos="66000">
                <a:srgbClr val="FFB81C"/>
              </a:gs>
              <a:gs pos="100000">
                <a:srgbClr val="00D2D6"/>
              </a:gs>
            </a:gsLst>
            <a:lin ang="2400000" scaled="0"/>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indent="0" algn="ctr">
              <a:buNone/>
            </a:pPr>
            <a:endParaRPr lang="en-US">
              <a:solidFill>
                <a:srgbClr val="000000"/>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DD4D1B6-F13F-E317-AEB7-624F589C07DB}"/>
              </a:ext>
            </a:extLst>
          </p:cNvPr>
          <p:cNvSpPr/>
          <p:nvPr userDrawn="1"/>
        </p:nvSpPr>
        <p:spPr>
          <a:xfrm>
            <a:off x="638175" y="2200037"/>
            <a:ext cx="2124000" cy="14400"/>
          </a:xfrm>
          <a:prstGeom prst="rect">
            <a:avLst/>
          </a:prstGeom>
          <a:gradFill flip="none" rotWithShape="1">
            <a:gsLst>
              <a:gs pos="0">
                <a:srgbClr val="FFB81C"/>
              </a:gs>
              <a:gs pos="66000">
                <a:srgbClr val="FFB81C"/>
              </a:gs>
              <a:gs pos="100000">
                <a:srgbClr val="00D2D6"/>
              </a:gs>
            </a:gsLst>
            <a:lin ang="2400000" scaled="0"/>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indent="0" algn="ctr">
              <a:buNone/>
            </a:pPr>
            <a:endParaRPr lang="en-US">
              <a:solidFill>
                <a:srgbClr val="000000"/>
              </a:solidFill>
              <a:latin typeface="Times New Roman" panose="02020603050405020304" pitchFamily="18" charset="0"/>
              <a:cs typeface="Times New Roman" panose="02020603050405020304" pitchFamily="18" charset="0"/>
            </a:endParaRPr>
          </a:p>
        </p:txBody>
      </p:sp>
      <p:pic>
        <p:nvPicPr>
          <p:cNvPr id="15" name="Logo Akkodis">
            <a:extLst>
              <a:ext uri="{FF2B5EF4-FFF2-40B4-BE49-F238E27FC236}">
                <a16:creationId xmlns:a16="http://schemas.microsoft.com/office/drawing/2014/main" id="{BF3DB9A4-774C-D64C-0E8D-BDD09770150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5" name="Footer - Slide Number">
            <a:extLst>
              <a:ext uri="{FF2B5EF4-FFF2-40B4-BE49-F238E27FC236}">
                <a16:creationId xmlns:a16="http://schemas.microsoft.com/office/drawing/2014/main" id="{BD38814C-F64F-BEB1-F2F1-E9FFCB75D03B}"/>
              </a:ext>
            </a:extLst>
          </p:cNvPr>
          <p:cNvSpPr txBox="1">
            <a:spLocks/>
          </p:cNvSpPr>
          <p:nvPr userDrawn="1"/>
        </p:nvSpPr>
        <p:spPr>
          <a:xfrm>
            <a:off x="11134725" y="6468746"/>
            <a:ext cx="721920" cy="241300"/>
          </a:xfrm>
          <a:prstGeom prst="rect">
            <a:avLst/>
          </a:prstGeom>
        </p:spPr>
        <p:txBody>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6" name="TXT_@Akkodis">
            <a:extLst>
              <a:ext uri="{FF2B5EF4-FFF2-40B4-BE49-F238E27FC236}">
                <a16:creationId xmlns:a16="http://schemas.microsoft.com/office/drawing/2014/main" id="{9DEFE3FC-C522-0ED1-F67D-8D74521898C8}"/>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pic>
        <p:nvPicPr>
          <p:cNvPr id="2" name="Image 1" descr="Une image contenant Graphique, logo, Police, texte&#10;&#10;Description générée automatiquement">
            <a:extLst>
              <a:ext uri="{FF2B5EF4-FFF2-40B4-BE49-F238E27FC236}">
                <a16:creationId xmlns:a16="http://schemas.microsoft.com/office/drawing/2014/main" id="{2A661D5E-A6AD-14C1-5748-2127EE5835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1416010805"/>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47" presetClass="entr" presetSubtype="0" fill="hold" grpId="0" nodeType="withEffect">
                                  <p:stCondLst>
                                    <p:cond delay="7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anim calcmode="lin" valueType="num">
                                      <p:cBhvr>
                                        <p:cTn id="11" dur="750" fill="hold"/>
                                        <p:tgtEl>
                                          <p:spTgt spid="13"/>
                                        </p:tgtEl>
                                        <p:attrNameLst>
                                          <p:attrName>ppt_x</p:attrName>
                                        </p:attrNameLst>
                                      </p:cBhvr>
                                      <p:tavLst>
                                        <p:tav tm="0">
                                          <p:val>
                                            <p:strVal val="#ppt_x"/>
                                          </p:val>
                                        </p:tav>
                                        <p:tav tm="100000">
                                          <p:val>
                                            <p:strVal val="#ppt_x"/>
                                          </p:val>
                                        </p:tav>
                                      </p:tavLst>
                                    </p:anim>
                                    <p:anim calcmode="lin" valueType="num">
                                      <p:cBhvr>
                                        <p:cTn id="12" dur="750" fill="hold"/>
                                        <p:tgtEl>
                                          <p:spTgt spid="1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7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750"/>
                                        <p:tgtEl>
                                          <p:spTgt spid="14"/>
                                        </p:tgtEl>
                                      </p:cBhvr>
                                    </p:animEffect>
                                    <p:anim calcmode="lin" valueType="num">
                                      <p:cBhvr>
                                        <p:cTn id="16" dur="750" fill="hold"/>
                                        <p:tgtEl>
                                          <p:spTgt spid="14"/>
                                        </p:tgtEl>
                                        <p:attrNameLst>
                                          <p:attrName>ppt_x</p:attrName>
                                        </p:attrNameLst>
                                      </p:cBhvr>
                                      <p:tavLst>
                                        <p:tav tm="0">
                                          <p:val>
                                            <p:strVal val="#ppt_x"/>
                                          </p:val>
                                        </p:tav>
                                        <p:tav tm="100000">
                                          <p:val>
                                            <p:strVal val="#ppt_x"/>
                                          </p:val>
                                        </p:tav>
                                      </p:tavLst>
                                    </p:anim>
                                    <p:anim calcmode="lin" valueType="num">
                                      <p:cBhvr>
                                        <p:cTn id="17"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00000"/>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AAD9147-68F7-CDC8-ACFB-B5B5C922CD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6667"/>
          <a:stretch/>
        </p:blipFill>
        <p:spPr>
          <a:xfrm>
            <a:off x="0" y="2857500"/>
            <a:ext cx="12192000" cy="4000500"/>
          </a:xfrm>
          <a:prstGeom prst="rect">
            <a:avLst/>
          </a:prstGeom>
          <a:solidFill>
            <a:srgbClr val="000000"/>
          </a:solidFill>
        </p:spPr>
      </p:pic>
      <p:sp>
        <p:nvSpPr>
          <p:cNvPr id="4" name="TextBox 8">
            <a:extLst>
              <a:ext uri="{FF2B5EF4-FFF2-40B4-BE49-F238E27FC236}">
                <a16:creationId xmlns:a16="http://schemas.microsoft.com/office/drawing/2014/main" id="{EC4E7BB6-1735-D6F9-FE79-79B94C5CA932}"/>
              </a:ext>
            </a:extLst>
          </p:cNvPr>
          <p:cNvSpPr txBox="1"/>
          <p:nvPr userDrawn="1"/>
        </p:nvSpPr>
        <p:spPr bwMode="gray">
          <a:xfrm>
            <a:off x="2501900" y="2865438"/>
            <a:ext cx="7188200" cy="842145"/>
          </a:xfrm>
          <a:prstGeom prst="rect">
            <a:avLst/>
          </a:prstGeom>
          <a:noFill/>
        </p:spPr>
        <p:txBody>
          <a:bodyPr wrap="square" lIns="36000" tIns="36000" rIns="36000" bIns="36000" rtlCol="0">
            <a:spAutoFit/>
          </a:bodyPr>
          <a:lstStyle/>
          <a:p>
            <a:pPr marL="0" indent="0" algn="ctr">
              <a:lnSpc>
                <a:spcPts val="6500"/>
              </a:lnSpc>
              <a:spcBef>
                <a:spcPts val="600"/>
              </a:spcBef>
              <a:buNone/>
            </a:pPr>
            <a:r>
              <a:rPr lang="en-US" sz="4800" dirty="0">
                <a:solidFill>
                  <a:schemeClr val="bg1"/>
                </a:solidFill>
                <a:latin typeface="Times New Roman" panose="02020603050405020304" pitchFamily="18" charset="0"/>
                <a:cs typeface="Times New Roman" panose="02020603050405020304" pitchFamily="18" charset="0"/>
              </a:rPr>
              <a:t>Merci pour </a:t>
            </a:r>
            <a:r>
              <a:rPr lang="en-US" sz="4800" dirty="0" err="1">
                <a:solidFill>
                  <a:schemeClr val="bg1"/>
                </a:solidFill>
                <a:latin typeface="Times New Roman" panose="02020603050405020304" pitchFamily="18" charset="0"/>
                <a:cs typeface="Times New Roman" panose="02020603050405020304" pitchFamily="18" charset="0"/>
              </a:rPr>
              <a:t>votre</a:t>
            </a:r>
            <a:r>
              <a:rPr lang="en-US" sz="4800" dirty="0">
                <a:solidFill>
                  <a:schemeClr val="bg1"/>
                </a:solidFill>
                <a:latin typeface="Times New Roman" panose="02020603050405020304" pitchFamily="18" charset="0"/>
                <a:cs typeface="Times New Roman" panose="02020603050405020304" pitchFamily="18" charset="0"/>
              </a:rPr>
              <a:t> attention</a:t>
            </a:r>
          </a:p>
        </p:txBody>
      </p:sp>
      <p:sp>
        <p:nvSpPr>
          <p:cNvPr id="5" name="Line_Bottom">
            <a:extLst>
              <a:ext uri="{FF2B5EF4-FFF2-40B4-BE49-F238E27FC236}">
                <a16:creationId xmlns:a16="http://schemas.microsoft.com/office/drawing/2014/main" id="{A0873263-EFEE-D712-DC52-9FA33F6EC16F}"/>
              </a:ext>
            </a:extLst>
          </p:cNvPr>
          <p:cNvSpPr/>
          <p:nvPr userDrawn="1"/>
        </p:nvSpPr>
        <p:spPr>
          <a:xfrm>
            <a:off x="4772310" y="3771685"/>
            <a:ext cx="2628000" cy="10800"/>
          </a:xfrm>
          <a:prstGeom prst="rect">
            <a:avLst/>
          </a:prstGeom>
          <a:gradFill flip="none" rotWithShape="1">
            <a:gsLst>
              <a:gs pos="0">
                <a:srgbClr val="FFB81C"/>
              </a:gs>
              <a:gs pos="66000">
                <a:srgbClr val="FFB81C"/>
              </a:gs>
              <a:gs pos="100000">
                <a:srgbClr val="00D2D6"/>
              </a:gs>
            </a:gsLst>
            <a:lin ang="2400000" scaled="0"/>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indent="0" algn="ctr">
              <a:buNone/>
            </a:pPr>
            <a:endParaRPr lang="en-US">
              <a:solidFill>
                <a:srgbClr val="000000"/>
              </a:solidFill>
              <a:latin typeface="Times New Roman" panose="02020603050405020304" pitchFamily="18" charset="0"/>
              <a:cs typeface="Times New Roman" panose="02020603050405020304" pitchFamily="18" charset="0"/>
            </a:endParaRPr>
          </a:p>
        </p:txBody>
      </p:sp>
      <p:pic>
        <p:nvPicPr>
          <p:cNvPr id="16" name="Logo Akkodis">
            <a:extLst>
              <a:ext uri="{FF2B5EF4-FFF2-40B4-BE49-F238E27FC236}">
                <a16:creationId xmlns:a16="http://schemas.microsoft.com/office/drawing/2014/main" id="{A3857DE7-6EFC-92DA-D3EA-3D83CE864D2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8" name="Footer - Slide Number">
            <a:extLst>
              <a:ext uri="{FF2B5EF4-FFF2-40B4-BE49-F238E27FC236}">
                <a16:creationId xmlns:a16="http://schemas.microsoft.com/office/drawing/2014/main" id="{D79AEC6A-7931-F92A-4E37-8858E9319196}"/>
              </a:ext>
            </a:extLst>
          </p:cNvPr>
          <p:cNvSpPr txBox="1">
            <a:spLocks/>
          </p:cNvSpPr>
          <p:nvPr userDrawn="1"/>
        </p:nvSpPr>
        <p:spPr>
          <a:xfrm>
            <a:off x="11134725" y="6468746"/>
            <a:ext cx="721920" cy="241300"/>
          </a:xfrm>
          <a:prstGeom prst="rect">
            <a:avLst/>
          </a:prstGeom>
        </p:spPr>
        <p:txBody>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bg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bg1"/>
              </a:solidFill>
              <a:effectLst/>
              <a:uLnTx/>
              <a:uFillTx/>
              <a:latin typeface="Arial"/>
              <a:cs typeface="Arial"/>
            </a:endParaRPr>
          </a:p>
        </p:txBody>
      </p:sp>
      <p:sp>
        <p:nvSpPr>
          <p:cNvPr id="9" name="TXT_@Akkodis">
            <a:extLst>
              <a:ext uri="{FF2B5EF4-FFF2-40B4-BE49-F238E27FC236}">
                <a16:creationId xmlns:a16="http://schemas.microsoft.com/office/drawing/2014/main" id="{8E743744-F5D7-D9B1-4DB4-DC1077636639}"/>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chemeClr val="bg1"/>
                </a:solidFill>
                <a:effectLst/>
                <a:uLnTx/>
                <a:uFillTx/>
                <a:latin typeface="Arial"/>
                <a:ea typeface="+mn-ea"/>
                <a:cs typeface="Arial"/>
              </a:rPr>
              <a:t>© Akkodis</a:t>
            </a:r>
            <a:endParaRPr kumimoji="0" lang="en-US" sz="800" b="0" i="0" u="none" strike="noStrike" kern="0" cap="none" spc="0" normalizeH="0" baseline="0">
              <a:ln>
                <a:noFill/>
              </a:ln>
              <a:solidFill>
                <a:schemeClr val="bg1"/>
              </a:solidFill>
              <a:effectLst/>
              <a:uLnTx/>
              <a:uFillTx/>
              <a:latin typeface="Arial"/>
              <a:ea typeface="+mn-ea"/>
              <a:cs typeface="Arial"/>
            </a:endParaRPr>
          </a:p>
        </p:txBody>
      </p:sp>
      <p:pic>
        <p:nvPicPr>
          <p:cNvPr id="2" name="Image 1" descr="Une image contenant Graphique, logo, Police, texte&#10;&#10;Description générée automatiquement">
            <a:extLst>
              <a:ext uri="{FF2B5EF4-FFF2-40B4-BE49-F238E27FC236}">
                <a16:creationId xmlns:a16="http://schemas.microsoft.com/office/drawing/2014/main" id="{3B28E043-3A53-A401-4144-43AE14905B3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3792869417"/>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p:tgtEl>
                                          <p:spTgt spid="5"/>
                                        </p:tgtEl>
                                        <p:attrNameLst>
                                          <p:attrName>ppt_x</p:attrName>
                                        </p:attrNameLst>
                                      </p:cBhvr>
                                      <p:tavLst>
                                        <p:tav tm="0">
                                          <p:val>
                                            <p:strVal val="#ppt_x-#ppt_w*1.125000"/>
                                          </p:val>
                                        </p:tav>
                                        <p:tav tm="100000">
                                          <p:val>
                                            <p:strVal val="#ppt_x"/>
                                          </p:val>
                                        </p:tav>
                                      </p:tavLst>
                                    </p:anim>
                                    <p:animEffect transition="in" filter="wipe(right)">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with Voice">
    <p:bg>
      <p:bgPr>
        <a:solidFill>
          <a:srgbClr val="000000"/>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9952397-BA82-0F5E-C4C4-31B9A1F25E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04" r="4662"/>
          <a:stretch/>
        </p:blipFill>
        <p:spPr>
          <a:xfrm>
            <a:off x="0" y="2857500"/>
            <a:ext cx="12192000" cy="4000500"/>
          </a:xfrm>
          <a:prstGeom prst="rect">
            <a:avLst/>
          </a:prstGeom>
          <a:solidFill>
            <a:srgbClr val="000000"/>
          </a:solidFill>
        </p:spPr>
      </p:pic>
      <p:sp>
        <p:nvSpPr>
          <p:cNvPr id="19" name="Fond bleu dyn">
            <a:extLst>
              <a:ext uri="{FF2B5EF4-FFF2-40B4-BE49-F238E27FC236}">
                <a16:creationId xmlns:a16="http://schemas.microsoft.com/office/drawing/2014/main" id="{7459FBCB-CDC9-EFFF-AF7C-85AA5A419237}"/>
              </a:ext>
            </a:extLst>
          </p:cNvPr>
          <p:cNvSpPr/>
          <p:nvPr userDrawn="1"/>
        </p:nvSpPr>
        <p:spPr>
          <a:xfrm>
            <a:off x="-27110" y="0"/>
            <a:ext cx="12219110" cy="6858000"/>
          </a:xfrm>
          <a:prstGeom prst="rect">
            <a:avLst/>
          </a:prstGeom>
          <a:solidFill>
            <a:srgbClr val="001F3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5" name="Fond Noir">
            <a:extLst>
              <a:ext uri="{FF2B5EF4-FFF2-40B4-BE49-F238E27FC236}">
                <a16:creationId xmlns:a16="http://schemas.microsoft.com/office/drawing/2014/main" id="{FEFDDCB0-6F3A-6D39-6406-A83B5ED0EBC4}"/>
              </a:ext>
            </a:extLst>
          </p:cNvPr>
          <p:cNvSpPr/>
          <p:nvPr userDrawn="1"/>
        </p:nvSpPr>
        <p:spPr>
          <a:xfrm>
            <a:off x="0" y="0"/>
            <a:ext cx="1221911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pic>
        <p:nvPicPr>
          <p:cNvPr id="31" name="Dot Logo Akkodis">
            <a:extLst>
              <a:ext uri="{FF2B5EF4-FFF2-40B4-BE49-F238E27FC236}">
                <a16:creationId xmlns:a16="http://schemas.microsoft.com/office/drawing/2014/main" id="{9F8AB7AF-C990-7294-DFB4-1AF45FFF90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69202" y="3181036"/>
            <a:ext cx="124580" cy="114614"/>
          </a:xfrm>
          <a:prstGeom prst="rect">
            <a:avLst/>
          </a:prstGeom>
        </p:spPr>
      </p:pic>
      <p:pic>
        <p:nvPicPr>
          <p:cNvPr id="32" name="Logo AkKodis" descr="Une image contenant Police, Graphique, logo, graphisme&#10;&#10;Description générée automatiquement">
            <a:extLst>
              <a:ext uri="{FF2B5EF4-FFF2-40B4-BE49-F238E27FC236}">
                <a16:creationId xmlns:a16="http://schemas.microsoft.com/office/drawing/2014/main" id="{63C93A7F-F289-8774-FE7E-49323EF0FD6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14587" y="3181350"/>
            <a:ext cx="3972137" cy="508717"/>
          </a:xfrm>
          <a:prstGeom prst="rect">
            <a:avLst/>
          </a:prstGeom>
        </p:spPr>
      </p:pic>
      <p:pic>
        <p:nvPicPr>
          <p:cNvPr id="33" name="Logo The Adecco Group" descr="Une image contenant Police, Graphique, blanc, graphisme&#10;&#10;Description générée automatiquement">
            <a:extLst>
              <a:ext uri="{FF2B5EF4-FFF2-40B4-BE49-F238E27FC236}">
                <a16:creationId xmlns:a16="http://schemas.microsoft.com/office/drawing/2014/main" id="{DA6F6E58-52DF-0077-C56E-84CE85B23438}"/>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738279" y="5274468"/>
            <a:ext cx="2068268" cy="477776"/>
          </a:xfrm>
          <a:prstGeom prst="rect">
            <a:avLst/>
          </a:prstGeom>
        </p:spPr>
      </p:pic>
      <p:pic>
        <p:nvPicPr>
          <p:cNvPr id="34" name="IMG_Text_01">
            <a:extLst>
              <a:ext uri="{FF2B5EF4-FFF2-40B4-BE49-F238E27FC236}">
                <a16:creationId xmlns:a16="http://schemas.microsoft.com/office/drawing/2014/main" id="{B53ABC14-178F-B76E-0E1A-60EB16BAB55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945828" y="3813430"/>
            <a:ext cx="1490472" cy="469392"/>
          </a:xfrm>
          <a:prstGeom prst="rect">
            <a:avLst/>
          </a:prstGeom>
        </p:spPr>
      </p:pic>
      <p:pic>
        <p:nvPicPr>
          <p:cNvPr id="35" name="IMG_Text_02">
            <a:extLst>
              <a:ext uri="{FF2B5EF4-FFF2-40B4-BE49-F238E27FC236}">
                <a16:creationId xmlns:a16="http://schemas.microsoft.com/office/drawing/2014/main" id="{A34FCFFB-7DBF-1818-558A-57577C8030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222937" y="3818191"/>
            <a:ext cx="422148" cy="469392"/>
          </a:xfrm>
          <a:prstGeom prst="rect">
            <a:avLst/>
          </a:prstGeom>
        </p:spPr>
      </p:pic>
      <p:pic>
        <p:nvPicPr>
          <p:cNvPr id="36" name="IMG_Text_03">
            <a:extLst>
              <a:ext uri="{FF2B5EF4-FFF2-40B4-BE49-F238E27FC236}">
                <a16:creationId xmlns:a16="http://schemas.microsoft.com/office/drawing/2014/main" id="{8AE19177-4056-FE83-DB23-08A2A20EAC63}"/>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431440" y="3820573"/>
            <a:ext cx="1248156" cy="469392"/>
          </a:xfrm>
          <a:prstGeom prst="rect">
            <a:avLst/>
          </a:prstGeom>
        </p:spPr>
      </p:pic>
      <p:pic>
        <p:nvPicPr>
          <p:cNvPr id="37" name="IMG_Text_04">
            <a:extLst>
              <a:ext uri="{FF2B5EF4-FFF2-40B4-BE49-F238E27FC236}">
                <a16:creationId xmlns:a16="http://schemas.microsoft.com/office/drawing/2014/main" id="{36BA89AB-8D47-4BF6-6974-366ECB6722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313932" y="3820573"/>
            <a:ext cx="935736" cy="469392"/>
          </a:xfrm>
          <a:prstGeom prst="rect">
            <a:avLst/>
          </a:prstGeom>
        </p:spPr>
      </p:pic>
      <p:sp>
        <p:nvSpPr>
          <p:cNvPr id="38" name="IMG_Text_05">
            <a:extLst>
              <a:ext uri="{FF2B5EF4-FFF2-40B4-BE49-F238E27FC236}">
                <a16:creationId xmlns:a16="http://schemas.microsoft.com/office/drawing/2014/main" id="{5BCA2838-7D68-75FB-BEB0-04FF4DEEA5BE}"/>
              </a:ext>
            </a:extLst>
          </p:cNvPr>
          <p:cNvSpPr txBox="1"/>
          <p:nvPr userDrawn="1"/>
        </p:nvSpPr>
        <p:spPr bwMode="gray">
          <a:xfrm>
            <a:off x="7169944" y="3882818"/>
            <a:ext cx="1095585" cy="269304"/>
          </a:xfrm>
          <a:prstGeom prst="rect">
            <a:avLst/>
          </a:prstGeom>
          <a:noFill/>
        </p:spPr>
        <p:txBody>
          <a:bodyPr wrap="square" lIns="0" tIns="0" rIns="0" bIns="0">
            <a:spAutoFit/>
          </a:bodyPr>
          <a:lstStyle/>
          <a:p>
            <a:pPr marL="0" indent="0">
              <a:buNone/>
            </a:pPr>
            <a:r>
              <a:rPr lang="en-US" sz="1750" b="1" spc="20">
                <a:solidFill>
                  <a:schemeClr val="bg1"/>
                </a:solidFill>
                <a:latin typeface="Roboto" panose="02000000000000000000" pitchFamily="2" charset="0"/>
                <a:ea typeface="Roboto" panose="02000000000000000000" pitchFamily="2" charset="0"/>
                <a:cs typeface="Roboto" panose="02000000000000000000" pitchFamily="2" charset="0"/>
              </a:rPr>
              <a:t>Together</a:t>
            </a:r>
            <a:endParaRPr lang="en-US" sz="1750" b="1" spc="20">
              <a:latin typeface="Roboto" panose="02000000000000000000" pitchFamily="2" charset="0"/>
              <a:ea typeface="Roboto" panose="02000000000000000000" pitchFamily="2" charset="0"/>
              <a:cs typeface="Roboto" panose="02000000000000000000" pitchFamily="2" charset="0"/>
            </a:endParaRPr>
          </a:p>
        </p:txBody>
      </p:sp>
      <p:pic>
        <p:nvPicPr>
          <p:cNvPr id="39" name="IMG_Akkodis is part">
            <a:extLst>
              <a:ext uri="{FF2B5EF4-FFF2-40B4-BE49-F238E27FC236}">
                <a16:creationId xmlns:a16="http://schemas.microsoft.com/office/drawing/2014/main" id="{CE49CB04-7229-299C-CDBD-80006745464F}"/>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309206" y="5382578"/>
            <a:ext cx="1482852" cy="350520"/>
          </a:xfrm>
          <a:prstGeom prst="rect">
            <a:avLst/>
          </a:prstGeom>
        </p:spPr>
      </p:pic>
      <p:sp>
        <p:nvSpPr>
          <p:cNvPr id="41" name="Line_Bottom">
            <a:extLst>
              <a:ext uri="{FF2B5EF4-FFF2-40B4-BE49-F238E27FC236}">
                <a16:creationId xmlns:a16="http://schemas.microsoft.com/office/drawing/2014/main" id="{1BC7153E-E8BE-D05C-8150-1DD0C762E5BA}"/>
              </a:ext>
            </a:extLst>
          </p:cNvPr>
          <p:cNvSpPr/>
          <p:nvPr userDrawn="1"/>
        </p:nvSpPr>
        <p:spPr>
          <a:xfrm>
            <a:off x="4445140" y="3771685"/>
            <a:ext cx="3276000" cy="10800"/>
          </a:xfrm>
          <a:prstGeom prst="rect">
            <a:avLst/>
          </a:prstGeom>
          <a:gradFill flip="none" rotWithShape="1">
            <a:gsLst>
              <a:gs pos="0">
                <a:srgbClr val="FFB81C"/>
              </a:gs>
              <a:gs pos="66000">
                <a:srgbClr val="FFB81C"/>
              </a:gs>
              <a:gs pos="100000">
                <a:srgbClr val="00D2D6"/>
              </a:gs>
            </a:gsLst>
            <a:lin ang="2400000" scaled="0"/>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indent="0" algn="ctr">
              <a:buNone/>
            </a:pPr>
            <a:endParaRPr lang="en-US">
              <a:solidFill>
                <a:srgbClr val="000000"/>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5DC15C7D-AF9F-817C-CC53-AE14F64AD4A8}"/>
              </a:ext>
            </a:extLst>
          </p:cNvPr>
          <p:cNvSpPr/>
          <p:nvPr userDrawn="1"/>
        </p:nvSpPr>
        <p:spPr>
          <a:xfrm>
            <a:off x="4381500" y="3749675"/>
            <a:ext cx="3467100" cy="45719"/>
          </a:xfrm>
          <a:prstGeom prst="rect">
            <a:avLst/>
          </a:prstGeom>
          <a:solidFill>
            <a:srgbClr val="000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descr="Une image contenant Graphique, logo, Police, texte&#10;&#10;Description générée automatiquement">
            <a:extLst>
              <a:ext uri="{FF2B5EF4-FFF2-40B4-BE49-F238E27FC236}">
                <a16:creationId xmlns:a16="http://schemas.microsoft.com/office/drawing/2014/main" id="{F273B1B4-78B6-B7C5-C4F6-061C82D0C58F}"/>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068081" y="4632061"/>
            <a:ext cx="1447954" cy="729168"/>
          </a:xfrm>
          <a:prstGeom prst="rect">
            <a:avLst/>
          </a:prstGeom>
        </p:spPr>
      </p:pic>
    </p:spTree>
    <p:extLst>
      <p:ext uri="{BB962C8B-B14F-4D97-AF65-F5344CB8AC3E}">
        <p14:creationId xmlns:p14="http://schemas.microsoft.com/office/powerpoint/2010/main" val="29948227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6" presetClass="exit" presetSubtype="21" fill="hold" grpId="0" nodeType="withEffect">
                                  <p:stCondLst>
                                    <p:cond delay="0"/>
                                  </p:stCondLst>
                                  <p:childTnLst>
                                    <p:animEffect transition="out" filter="barn(inVertical)">
                                      <p:cBhvr>
                                        <p:cTn id="8" dur="500"/>
                                        <p:tgtEl>
                                          <p:spTgt spid="41"/>
                                        </p:tgtEl>
                                      </p:cBhvr>
                                    </p:animEffect>
                                    <p:set>
                                      <p:cBhvr>
                                        <p:cTn id="9" dur="1" fill="hold">
                                          <p:stCondLst>
                                            <p:cond delay="499"/>
                                          </p:stCondLst>
                                        </p:cTn>
                                        <p:tgtEl>
                                          <p:spTgt spid="41"/>
                                        </p:tgtEl>
                                        <p:attrNameLst>
                                          <p:attrName>style.visibility</p:attrName>
                                        </p:attrNameLst>
                                      </p:cBhvr>
                                      <p:to>
                                        <p:strVal val="hidden"/>
                                      </p:to>
                                    </p:set>
                                  </p:childTnLst>
                                </p:cTn>
                              </p:par>
                              <p:par>
                                <p:cTn id="10" presetID="2" presetClass="entr" presetSubtype="8"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0-#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0-#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2" presetClass="entr" presetSubtype="8" fill="hold" nodeType="withEffect">
                                  <p:stCondLst>
                                    <p:cond delay="50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860"/>
                                        <p:tgtEl>
                                          <p:spTgt spid="34"/>
                                        </p:tgtEl>
                                      </p:cBhvr>
                                    </p:animEffect>
                                  </p:childTnLst>
                                </p:cTn>
                              </p:par>
                              <p:par>
                                <p:cTn id="21" presetID="22" presetClass="entr" presetSubtype="8" fill="hold" nodeType="withEffect">
                                  <p:stCondLst>
                                    <p:cond delay="135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260"/>
                                        <p:tgtEl>
                                          <p:spTgt spid="35"/>
                                        </p:tgtEl>
                                      </p:cBhvr>
                                    </p:animEffect>
                                  </p:childTnLst>
                                </p:cTn>
                              </p:par>
                              <p:par>
                                <p:cTn id="24" presetID="22" presetClass="entr" presetSubtype="8" fill="hold" nodeType="withEffect">
                                  <p:stCondLst>
                                    <p:cond delay="160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par>
                                <p:cTn id="27" presetID="22" presetClass="entr" presetSubtype="8" fill="hold" nodeType="withEffect">
                                  <p:stCondLst>
                                    <p:cond delay="205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40"/>
                                        <p:tgtEl>
                                          <p:spTgt spid="37"/>
                                        </p:tgtEl>
                                      </p:cBhvr>
                                    </p:animEffect>
                                  </p:childTnLst>
                                </p:cTn>
                              </p:par>
                              <p:par>
                                <p:cTn id="30" presetID="22" presetClass="entr" presetSubtype="8" fill="hold" grpId="0" nodeType="withEffect">
                                  <p:stCondLst>
                                    <p:cond delay="25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700"/>
                                        <p:tgtEl>
                                          <p:spTgt spid="38"/>
                                        </p:tgtEl>
                                      </p:cBhvr>
                                    </p:animEffect>
                                  </p:childTnLst>
                                </p:cTn>
                              </p:par>
                              <p:par>
                                <p:cTn id="33" presetID="10" presetClass="exit" presetSubtype="0" fill="hold" nodeType="withEffect">
                                  <p:stCondLst>
                                    <p:cond delay="3450"/>
                                  </p:stCondLst>
                                  <p:childTnLst>
                                    <p:animEffect transition="out" filter="fade">
                                      <p:cBhvr>
                                        <p:cTn id="34" dur="150"/>
                                        <p:tgtEl>
                                          <p:spTgt spid="31"/>
                                        </p:tgtEl>
                                      </p:cBhvr>
                                    </p:animEffect>
                                    <p:set>
                                      <p:cBhvr>
                                        <p:cTn id="35" dur="1" fill="hold">
                                          <p:stCondLst>
                                            <p:cond delay="149"/>
                                          </p:stCondLst>
                                        </p:cTn>
                                        <p:tgtEl>
                                          <p:spTgt spid="31"/>
                                        </p:tgtEl>
                                        <p:attrNameLst>
                                          <p:attrName>style.visibility</p:attrName>
                                        </p:attrNameLst>
                                      </p:cBhvr>
                                      <p:to>
                                        <p:strVal val="hidden"/>
                                      </p:to>
                                    </p:set>
                                  </p:childTnLst>
                                </p:cTn>
                              </p:par>
                              <p:par>
                                <p:cTn id="36" presetID="10" presetClass="entr" presetSubtype="0" fill="hold" nodeType="withEffect">
                                  <p:stCondLst>
                                    <p:cond delay="37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50"/>
                                        <p:tgtEl>
                                          <p:spTgt spid="31"/>
                                        </p:tgtEl>
                                      </p:cBhvr>
                                    </p:animEffect>
                                  </p:childTnLst>
                                </p:cTn>
                              </p:par>
                              <p:par>
                                <p:cTn id="39" presetID="10" presetClass="exit" presetSubtype="0" fill="hold" nodeType="withEffect">
                                  <p:stCondLst>
                                    <p:cond delay="4450"/>
                                  </p:stCondLst>
                                  <p:childTnLst>
                                    <p:animEffect transition="out" filter="fade">
                                      <p:cBhvr>
                                        <p:cTn id="40" dur="150"/>
                                        <p:tgtEl>
                                          <p:spTgt spid="31"/>
                                        </p:tgtEl>
                                      </p:cBhvr>
                                    </p:animEffect>
                                    <p:set>
                                      <p:cBhvr>
                                        <p:cTn id="41" dur="1" fill="hold">
                                          <p:stCondLst>
                                            <p:cond delay="149"/>
                                          </p:stCondLst>
                                        </p:cTn>
                                        <p:tgtEl>
                                          <p:spTgt spid="31"/>
                                        </p:tgtEl>
                                        <p:attrNameLst>
                                          <p:attrName>style.visibility</p:attrName>
                                        </p:attrNameLst>
                                      </p:cBhvr>
                                      <p:to>
                                        <p:strVal val="hidden"/>
                                      </p:to>
                                    </p:set>
                                  </p:childTnLst>
                                </p:cTn>
                              </p:par>
                              <p:par>
                                <p:cTn id="42" presetID="10" presetClass="entr" presetSubtype="0" fill="hold" nodeType="withEffect">
                                  <p:stCondLst>
                                    <p:cond delay="46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50"/>
                                        <p:tgtEl>
                                          <p:spTgt spid="31"/>
                                        </p:tgtEl>
                                      </p:cBhvr>
                                    </p:animEffect>
                                  </p:childTnLst>
                                </p:cTn>
                              </p:par>
                              <p:par>
                                <p:cTn id="45" presetID="10" presetClass="entr" presetSubtype="0" fill="hold" grpId="0" nodeType="withEffect">
                                  <p:stCondLst>
                                    <p:cond delay="39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childTnLst>
                                </p:cTn>
                              </p:par>
                              <p:par>
                                <p:cTn id="48" presetID="10" presetClass="entr" presetSubtype="0" fill="hold" nodeType="withEffect">
                                  <p:stCondLst>
                                    <p:cond delay="440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44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P spid="41" grpId="0" animBg="1"/>
      <p:bldP spid="4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ve Landscape">
    <p:spTree>
      <p:nvGrpSpPr>
        <p:cNvPr id="1" name=""/>
        <p:cNvGrpSpPr/>
        <p:nvPr/>
      </p:nvGrpSpPr>
      <p:grpSpPr>
        <a:xfrm>
          <a:off x="0" y="0"/>
          <a:ext cx="0" cy="0"/>
          <a:chOff x="0" y="0"/>
          <a:chExt cx="0" cy="0"/>
        </a:xfrm>
      </p:grpSpPr>
      <p:pic>
        <p:nvPicPr>
          <p:cNvPr id="15" name="IMG_Back">
            <a:extLst>
              <a:ext uri="{FF2B5EF4-FFF2-40B4-BE49-F238E27FC236}">
                <a16:creationId xmlns:a16="http://schemas.microsoft.com/office/drawing/2014/main" id="{DCE7CE9A-3676-F404-597C-27FF30698C58}"/>
              </a:ext>
            </a:extLst>
          </p:cNvPr>
          <p:cNvPicPr>
            <a:picLocks noChangeAspect="1"/>
          </p:cNvPicPr>
          <p:nvPr userDrawn="1"/>
        </p:nvPicPr>
        <p:blipFill>
          <a:blip r:embed="rId2">
            <a:extLst>
              <a:ext uri="{28A0092B-C50C-407E-A947-70E740481C1C}">
                <a14:useLocalDpi xmlns:a14="http://schemas.microsoft.com/office/drawing/2010/main"/>
              </a:ext>
            </a:extLst>
          </a:blip>
          <a:srcRect t="12" b="12"/>
          <a:stretch/>
        </p:blipFill>
        <p:spPr>
          <a:xfrm>
            <a:off x="-1" y="0"/>
            <a:ext cx="12192001" cy="6856413"/>
          </a:xfrm>
          <a:prstGeom prst="rect">
            <a:avLst/>
          </a:prstGeom>
        </p:spPr>
      </p:pic>
      <p:sp>
        <p:nvSpPr>
          <p:cNvPr id="3" name="Blue Filter">
            <a:extLst>
              <a:ext uri="{FF2B5EF4-FFF2-40B4-BE49-F238E27FC236}">
                <a16:creationId xmlns:a16="http://schemas.microsoft.com/office/drawing/2014/main" id="{3C57D191-72E8-E7D4-1B3B-B5A9EBCBB3EF}"/>
              </a:ext>
            </a:extLst>
          </p:cNvPr>
          <p:cNvSpPr/>
          <p:nvPr userDrawn="1"/>
        </p:nvSpPr>
        <p:spPr>
          <a:xfrm>
            <a:off x="0" y="0"/>
            <a:ext cx="1221911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16" name="Blue Filter Dyn">
            <a:extLst>
              <a:ext uri="{FF2B5EF4-FFF2-40B4-BE49-F238E27FC236}">
                <a16:creationId xmlns:a16="http://schemas.microsoft.com/office/drawing/2014/main" id="{8557E837-C8BA-5790-48FE-CD27A475A833}"/>
              </a:ext>
            </a:extLst>
          </p:cNvPr>
          <p:cNvSpPr/>
          <p:nvPr userDrawn="1"/>
        </p:nvSpPr>
        <p:spPr>
          <a:xfrm>
            <a:off x="0" y="0"/>
            <a:ext cx="12219110" cy="6858000"/>
          </a:xfrm>
          <a:prstGeom prst="rect">
            <a:avLst/>
          </a:prstGeom>
          <a:solidFill>
            <a:srgbClr val="001F3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pic>
        <p:nvPicPr>
          <p:cNvPr id="2" name="Logo Akkodis">
            <a:extLst>
              <a:ext uri="{FF2B5EF4-FFF2-40B4-BE49-F238E27FC236}">
                <a16:creationId xmlns:a16="http://schemas.microsoft.com/office/drawing/2014/main" id="{61C126BB-5877-4F2D-29B3-C219D60607E7}"/>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3721942" y="2652800"/>
            <a:ext cx="4877588" cy="678461"/>
          </a:xfrm>
          <a:prstGeom prst="rect">
            <a:avLst/>
          </a:prstGeom>
        </p:spPr>
      </p:pic>
      <p:pic>
        <p:nvPicPr>
          <p:cNvPr id="9" name="IMG_End">
            <a:extLst>
              <a:ext uri="{FF2B5EF4-FFF2-40B4-BE49-F238E27FC236}">
                <a16:creationId xmlns:a16="http://schemas.microsoft.com/office/drawing/2014/main" id="{6C564FFB-E91E-F2EB-F500-2C4EA0E1EA91}"/>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a:off x="0" y="0"/>
            <a:ext cx="12192000" cy="6858000"/>
          </a:xfrm>
          <a:prstGeom prst="rect">
            <a:avLst/>
          </a:prstGeom>
        </p:spPr>
      </p:pic>
      <p:cxnSp>
        <p:nvCxnSpPr>
          <p:cNvPr id="4" name="Line orange">
            <a:extLst>
              <a:ext uri="{FF2B5EF4-FFF2-40B4-BE49-F238E27FC236}">
                <a16:creationId xmlns:a16="http://schemas.microsoft.com/office/drawing/2014/main" id="{7D6C9979-84E4-4212-6268-C98ECD254A7A}"/>
              </a:ext>
            </a:extLst>
          </p:cNvPr>
          <p:cNvCxnSpPr>
            <a:cxnSpLocks/>
          </p:cNvCxnSpPr>
          <p:nvPr userDrawn="1"/>
        </p:nvCxnSpPr>
        <p:spPr bwMode="gray">
          <a:xfrm flipV="1">
            <a:off x="490949" y="2456440"/>
            <a:ext cx="1054863" cy="1018046"/>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6" name="Line Date">
            <a:extLst>
              <a:ext uri="{FF2B5EF4-FFF2-40B4-BE49-F238E27FC236}">
                <a16:creationId xmlns:a16="http://schemas.microsoft.com/office/drawing/2014/main" id="{47A9F7A6-8F9C-11F7-F628-6CEC72C1DFAB}"/>
              </a:ext>
            </a:extLst>
          </p:cNvPr>
          <p:cNvCxnSpPr>
            <a:cxnSpLocks/>
          </p:cNvCxnSpPr>
          <p:nvPr userDrawn="1"/>
        </p:nvCxnSpPr>
        <p:spPr bwMode="gray">
          <a:xfrm flipV="1">
            <a:off x="1100979" y="4768285"/>
            <a:ext cx="0" cy="216000"/>
          </a:xfrm>
          <a:prstGeom prst="line">
            <a:avLst/>
          </a:prstGeom>
          <a:ln w="9525" cap="flat">
            <a:solidFill>
              <a:srgbClr val="FFB81C"/>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8" name="Res_Date">
            <a:extLst>
              <a:ext uri="{FF2B5EF4-FFF2-40B4-BE49-F238E27FC236}">
                <a16:creationId xmlns:a16="http://schemas.microsoft.com/office/drawing/2014/main" id="{8561A8DB-5B0C-A818-8A7D-C9733D50ECB5}"/>
              </a:ext>
            </a:extLst>
          </p:cNvPr>
          <p:cNvSpPr>
            <a:spLocks noGrp="1"/>
          </p:cNvSpPr>
          <p:nvPr>
            <p:ph type="body" sz="quarter" idx="11" hasCustomPrompt="1"/>
          </p:nvPr>
        </p:nvSpPr>
        <p:spPr>
          <a:xfrm>
            <a:off x="1100395" y="4747260"/>
            <a:ext cx="2833687" cy="239584"/>
          </a:xfrm>
          <a:prstGeom prst="rect">
            <a:avLst/>
          </a:prstGeom>
        </p:spPr>
        <p:txBody>
          <a:bodyPr anchor="ctr"/>
          <a:lstStyle>
            <a:lvl1pPr>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noProof="0"/>
              <a:t>Month YYYY</a:t>
            </a:r>
          </a:p>
        </p:txBody>
      </p:sp>
      <p:sp>
        <p:nvSpPr>
          <p:cNvPr id="7" name="Res_SubTitle">
            <a:extLst>
              <a:ext uri="{FF2B5EF4-FFF2-40B4-BE49-F238E27FC236}">
                <a16:creationId xmlns:a16="http://schemas.microsoft.com/office/drawing/2014/main" id="{F5640261-7F5F-5839-4DBC-3BA54AC76E1C}"/>
              </a:ext>
            </a:extLst>
          </p:cNvPr>
          <p:cNvSpPr>
            <a:spLocks noGrp="1"/>
          </p:cNvSpPr>
          <p:nvPr>
            <p:ph type="body" sz="quarter" idx="10" hasCustomPrompt="1"/>
          </p:nvPr>
        </p:nvSpPr>
        <p:spPr>
          <a:xfrm>
            <a:off x="988221" y="3801113"/>
            <a:ext cx="8640000" cy="436562"/>
          </a:xfrm>
          <a:prstGeom prst="rect">
            <a:avLst/>
          </a:prstGeom>
        </p:spPr>
        <p:txBody>
          <a:bodyPr/>
          <a:lstStyle>
            <a:lvl1pPr>
              <a:defRPr/>
            </a:lvl1pPr>
          </a:lstStyle>
          <a:p>
            <a:pPr lvl="0"/>
            <a:r>
              <a:rPr lang="en-US" noProof="0"/>
              <a:t>Modify the Subtitle</a:t>
            </a:r>
          </a:p>
        </p:txBody>
      </p:sp>
      <p:sp>
        <p:nvSpPr>
          <p:cNvPr id="5" name="Res_Title_01">
            <a:extLst>
              <a:ext uri="{FF2B5EF4-FFF2-40B4-BE49-F238E27FC236}">
                <a16:creationId xmlns:a16="http://schemas.microsoft.com/office/drawing/2014/main" id="{BC1398FB-2523-2254-9C47-1A1DE1FD93E3}"/>
              </a:ext>
            </a:extLst>
          </p:cNvPr>
          <p:cNvSpPr>
            <a:spLocks noGrp="1"/>
          </p:cNvSpPr>
          <p:nvPr>
            <p:ph type="title" hasCustomPrompt="1"/>
          </p:nvPr>
        </p:nvSpPr>
        <p:spPr>
          <a:xfrm>
            <a:off x="992984" y="2985822"/>
            <a:ext cx="8640000" cy="549275"/>
          </a:xfrm>
          <a:prstGeom prst="rect">
            <a:avLst/>
          </a:prstGeom>
        </p:spPr>
        <p:txBody>
          <a:bodyPr/>
          <a:lstStyle>
            <a:lvl1pPr>
              <a:defRPr/>
            </a:lvl1pPr>
          </a:lstStyle>
          <a:p>
            <a:r>
              <a:rPr lang="en-US" noProof="0"/>
              <a:t>Modify the Title</a:t>
            </a:r>
          </a:p>
        </p:txBody>
      </p:sp>
      <p:pic>
        <p:nvPicPr>
          <p:cNvPr id="10" name="Image 9" descr="Une image contenant Graphique, logo, Police, texte&#10;&#10;Description générée automatiquement">
            <a:extLst>
              <a:ext uri="{FF2B5EF4-FFF2-40B4-BE49-F238E27FC236}">
                <a16:creationId xmlns:a16="http://schemas.microsoft.com/office/drawing/2014/main" id="{2AA91F44-0A33-D6CF-51E4-F295F71BAB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342822643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5"/>
                                        </p:tgtEl>
                                      </p:cBhvr>
                                      <p:by x="103000" y="103000"/>
                                    </p:animScale>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2000"/>
                                        <p:tgtEl>
                                          <p:spTgt spid="16"/>
                                        </p:tgtEl>
                                      </p:cBhvr>
                                    </p:animEffect>
                                  </p:childTnLst>
                                </p:cTn>
                              </p:par>
                              <p:par>
                                <p:cTn id="10" presetID="9"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1000"/>
                                        <p:tgtEl>
                                          <p:spTgt spid="2"/>
                                        </p:tgtEl>
                                      </p:cBhvr>
                                    </p:animEffect>
                                  </p:childTnLst>
                                </p:cTn>
                              </p:par>
                              <p:par>
                                <p:cTn id="13" presetID="6" presetClass="emph" presetSubtype="0" decel="85000" fill="hold" nodeType="withEffect">
                                  <p:stCondLst>
                                    <p:cond delay="1400"/>
                                  </p:stCondLst>
                                  <p:childTnLst>
                                    <p:animScale>
                                      <p:cBhvr>
                                        <p:cTn id="14" dur="1250" fill="hold"/>
                                        <p:tgtEl>
                                          <p:spTgt spid="2"/>
                                        </p:tgtEl>
                                      </p:cBhvr>
                                      <p:by x="29520" y="29520"/>
                                    </p:animScale>
                                  </p:childTnLst>
                                </p:cTn>
                              </p:par>
                              <p:par>
                                <p:cTn id="15" presetID="42" presetClass="path" presetSubtype="0" accel="50000" decel="50000" fill="hold" nodeType="withEffect">
                                  <p:stCondLst>
                                    <p:cond delay="1600"/>
                                  </p:stCondLst>
                                  <p:childTnLst>
                                    <p:animMotion origin="layout" path="M 1.45833E-6 -1.11111E-6 L 0.40781 -0.35555 " pathEditMode="relative" rAng="0" ptsTypes="AA">
                                      <p:cBhvr>
                                        <p:cTn id="16" dur="1500" fill="hold"/>
                                        <p:tgtEl>
                                          <p:spTgt spid="2"/>
                                        </p:tgtEl>
                                        <p:attrNameLst>
                                          <p:attrName>ppt_x</p:attrName>
                                          <p:attrName>ppt_y</p:attrName>
                                        </p:attrNameLst>
                                      </p:cBhvr>
                                      <p:rCtr x="20391" y="-17778"/>
                                    </p:animMotion>
                                  </p:childTnLst>
                                </p:cTn>
                              </p:par>
                              <p:par>
                                <p:cTn id="17" presetID="10" presetClass="entr" presetSubtype="0" fill="hold" nodeType="withEffect">
                                  <p:stCondLst>
                                    <p:cond delay="31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par>
                                <p:cTn id="20" presetID="22" presetClass="entr" presetSubtype="4" fill="hold" nodeType="withEffect">
                                  <p:stCondLst>
                                    <p:cond delay="200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250"/>
                                        <p:tgtEl>
                                          <p:spTgt spid="4"/>
                                        </p:tgtEl>
                                      </p:cBhvr>
                                    </p:animEffect>
                                  </p:childTnLst>
                                </p:cTn>
                              </p:par>
                              <p:par>
                                <p:cTn id="23" presetID="18" presetClass="entr" presetSubtype="6" fill="hold" grpId="0" nodeType="withEffect">
                                  <p:stCondLst>
                                    <p:cond delay="2300"/>
                                  </p:stCondLst>
                                  <p:childTnLst>
                                    <p:set>
                                      <p:cBhvr>
                                        <p:cTn id="24" dur="1" fill="hold">
                                          <p:stCondLst>
                                            <p:cond delay="0"/>
                                          </p:stCondLst>
                                        </p:cTn>
                                        <p:tgtEl>
                                          <p:spTgt spid="5"/>
                                        </p:tgtEl>
                                        <p:attrNameLst>
                                          <p:attrName>style.visibility</p:attrName>
                                        </p:attrNameLst>
                                      </p:cBhvr>
                                      <p:to>
                                        <p:strVal val="visible"/>
                                      </p:to>
                                    </p:set>
                                    <p:animEffect transition="in" filter="strips(downRight)">
                                      <p:cBhvr>
                                        <p:cTn id="25" dur="500"/>
                                        <p:tgtEl>
                                          <p:spTgt spid="5"/>
                                        </p:tgtEl>
                                      </p:cBhvr>
                                    </p:animEffect>
                                  </p:childTnLst>
                                </p:cTn>
                              </p:par>
                              <p:par>
                                <p:cTn id="26" presetID="12" presetClass="entr" presetSubtype="1" fill="hold" grpId="0" nodeType="withEffect">
                                  <p:stCondLst>
                                    <p:cond delay="28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ppt_y</p:attrName>
                                        </p:attrNameLst>
                                      </p:cBhvr>
                                      <p:tavLst>
                                        <p:tav tm="0">
                                          <p:val>
                                            <p:strVal val="#ppt_y-#ppt_h*1.125000"/>
                                          </p:val>
                                        </p:tav>
                                        <p:tav tm="100000">
                                          <p:val>
                                            <p:strVal val="#ppt_y"/>
                                          </p:val>
                                        </p:tav>
                                      </p:tavLst>
                                    </p:anim>
                                    <p:animEffect transition="in" filter="wipe(down)">
                                      <p:cBhvr>
                                        <p:cTn id="29" dur="500"/>
                                        <p:tgtEl>
                                          <p:spTgt spid="7"/>
                                        </p:tgtEl>
                                      </p:cBhvr>
                                    </p:animEffect>
                                  </p:childTnLst>
                                </p:cTn>
                              </p:par>
                              <p:par>
                                <p:cTn id="30" presetID="16" presetClass="entr" presetSubtype="42" fill="hold" nodeType="withEffect">
                                  <p:stCondLst>
                                    <p:cond delay="4100"/>
                                  </p:stCondLst>
                                  <p:childTnLst>
                                    <p:set>
                                      <p:cBhvr>
                                        <p:cTn id="31" dur="1" fill="hold">
                                          <p:stCondLst>
                                            <p:cond delay="0"/>
                                          </p:stCondLst>
                                        </p:cTn>
                                        <p:tgtEl>
                                          <p:spTgt spid="6"/>
                                        </p:tgtEl>
                                        <p:attrNameLst>
                                          <p:attrName>style.visibility</p:attrName>
                                        </p:attrNameLst>
                                      </p:cBhvr>
                                      <p:to>
                                        <p:strVal val="visible"/>
                                      </p:to>
                                    </p:set>
                                    <p:animEffect transition="in" filter="barn(outHorizontal)">
                                      <p:cBhvr>
                                        <p:cTn id="32" dur="500"/>
                                        <p:tgtEl>
                                          <p:spTgt spid="6"/>
                                        </p:tgtEl>
                                      </p:cBhvr>
                                    </p:animEffect>
                                  </p:childTnLst>
                                </p:cTn>
                              </p:par>
                              <p:par>
                                <p:cTn id="33" presetID="22" presetClass="entr" presetSubtype="8" fill="hold" grpId="0" nodeType="withEffect">
                                  <p:stCondLst>
                                    <p:cond delay="440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6" grpId="1" animBg="1"/>
      <p:bldP spid="8" grpId="0">
        <p:tmplLst>
          <p:tmpl>
            <p:tnLst>
              <p:par>
                <p:cTn presetID="22" presetClass="entr" presetSubtype="8" fill="hold" nodeType="withEffect">
                  <p:stCondLst>
                    <p:cond delay="44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7" grpId="0">
        <p:tmplLst>
          <p:tmpl>
            <p:tnLst>
              <p:par>
                <p:cTn presetID="12" presetClass="entr" presetSubtype="1" fill="hold" nodeType="withEffect">
                  <p:stCondLst>
                    <p:cond delay="28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p:tgtEl>
                          <p:spTgt spid="7"/>
                        </p:tgtEl>
                        <p:attrNameLst>
                          <p:attrName>ppt_y</p:attrName>
                        </p:attrNameLst>
                      </p:cBhvr>
                      <p:tavLst>
                        <p:tav tm="0">
                          <p:val>
                            <p:strVal val="#ppt_y-#ppt_h*1.125000"/>
                          </p:val>
                        </p:tav>
                        <p:tav tm="100000">
                          <p:val>
                            <p:strVal val="#ppt_y"/>
                          </p:val>
                        </p:tav>
                      </p:tavLst>
                    </p:anim>
                    <p:animEffect transition="in" filter="wipe(down)">
                      <p:cBhvr>
                        <p:cTn dur="500"/>
                        <p:tgtEl>
                          <p:spTgt spid="7"/>
                        </p:tgtEl>
                      </p:cBhvr>
                    </p:animEffect>
                  </p:childTnLst>
                </p:cTn>
              </p:par>
            </p:tnLst>
          </p:tmpl>
        </p:tmplLst>
      </p:bldP>
      <p:bldP spid="5" grpId="0"/>
    </p:bldLst>
  </p:timing>
  <p:extLst>
    <p:ext uri="{DCECCB84-F9BA-43D5-87BE-67443E8EF086}">
      <p15:sldGuideLst xmlns:p15="http://schemas.microsoft.com/office/powerpoint/2012/main">
        <p15:guide id="1" pos="688">
          <p15:clr>
            <a:srgbClr val="FBAE40"/>
          </p15:clr>
        </p15:guide>
        <p15:guide id="2" orient="horz" pos="218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picture to insert">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5F28C5A5-3135-015D-6622-B6A23B6A8437}"/>
              </a:ext>
            </a:extLst>
          </p:cNvPr>
          <p:cNvSpPr>
            <a:spLocks noGrp="1"/>
          </p:cNvSpPr>
          <p:nvPr>
            <p:ph type="pic" sz="quarter" idx="10" hasCustomPrompt="1"/>
          </p:nvPr>
        </p:nvSpPr>
        <p:spPr>
          <a:xfrm>
            <a:off x="0" y="0"/>
            <a:ext cx="12192000" cy="6858000"/>
          </a:xfrm>
          <a:prstGeom prst="rect">
            <a:avLst/>
          </a:prstGeom>
        </p:spPr>
        <p:txBody>
          <a:bodyPr/>
          <a:lstStyle>
            <a:lvl1pPr>
              <a:defRPr/>
            </a:lvl1pPr>
          </a:lstStyle>
          <a:p>
            <a:br>
              <a:rPr lang="en-US"/>
            </a:br>
            <a:r>
              <a:rPr lang="en-US"/>
              <a:t>     Click on the icon to Insert a picture</a:t>
            </a:r>
          </a:p>
        </p:txBody>
      </p:sp>
      <p:sp>
        <p:nvSpPr>
          <p:cNvPr id="15" name="Res_SubTitle">
            <a:extLst>
              <a:ext uri="{FF2B5EF4-FFF2-40B4-BE49-F238E27FC236}">
                <a16:creationId xmlns:a16="http://schemas.microsoft.com/office/drawing/2014/main" id="{C91AE664-048E-1A8E-C888-F1EC44F06786}"/>
              </a:ext>
            </a:extLst>
          </p:cNvPr>
          <p:cNvSpPr>
            <a:spLocks noGrp="1"/>
          </p:cNvSpPr>
          <p:nvPr>
            <p:ph type="body" sz="quarter" idx="11" hasCustomPrompt="1"/>
          </p:nvPr>
        </p:nvSpPr>
        <p:spPr>
          <a:xfrm>
            <a:off x="988221" y="4425953"/>
            <a:ext cx="6501150" cy="436562"/>
          </a:xfrm>
          <a:prstGeom prst="rect">
            <a:avLst/>
          </a:prstGeom>
        </p:spPr>
        <p:txBody>
          <a:bodyPr/>
          <a:lstStyle>
            <a:lvl1pPr>
              <a:defRPr/>
            </a:lvl1pPr>
          </a:lstStyle>
          <a:p>
            <a:pPr lvl="0"/>
            <a:r>
              <a:rPr lang="en-US" noProof="0"/>
              <a:t>Modify the Subtitle</a:t>
            </a:r>
          </a:p>
        </p:txBody>
      </p:sp>
      <p:sp>
        <p:nvSpPr>
          <p:cNvPr id="16" name="Res_Date">
            <a:extLst>
              <a:ext uri="{FF2B5EF4-FFF2-40B4-BE49-F238E27FC236}">
                <a16:creationId xmlns:a16="http://schemas.microsoft.com/office/drawing/2014/main" id="{8A53D1C4-5EF1-AEEB-5271-A93AAFBC4A19}"/>
              </a:ext>
            </a:extLst>
          </p:cNvPr>
          <p:cNvSpPr>
            <a:spLocks noGrp="1"/>
          </p:cNvSpPr>
          <p:nvPr>
            <p:ph type="body" sz="quarter" idx="12" hasCustomPrompt="1"/>
          </p:nvPr>
        </p:nvSpPr>
        <p:spPr>
          <a:xfrm>
            <a:off x="988221" y="5372100"/>
            <a:ext cx="2833687" cy="239584"/>
          </a:xfrm>
          <a:prstGeom prst="rect">
            <a:avLst/>
          </a:prstGeom>
        </p:spPr>
        <p:txBody>
          <a:bodyPr anchor="ctr"/>
          <a:lstStyle>
            <a:lvl1pPr>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noProof="0"/>
              <a:t>Month YYYY</a:t>
            </a:r>
          </a:p>
        </p:txBody>
      </p:sp>
      <p:sp>
        <p:nvSpPr>
          <p:cNvPr id="13" name="Res_Title_01">
            <a:extLst>
              <a:ext uri="{FF2B5EF4-FFF2-40B4-BE49-F238E27FC236}">
                <a16:creationId xmlns:a16="http://schemas.microsoft.com/office/drawing/2014/main" id="{787441AC-A827-14B7-28A5-81AB9DD3825A}"/>
              </a:ext>
            </a:extLst>
          </p:cNvPr>
          <p:cNvSpPr>
            <a:spLocks noGrp="1"/>
          </p:cNvSpPr>
          <p:nvPr>
            <p:ph type="title" hasCustomPrompt="1"/>
          </p:nvPr>
        </p:nvSpPr>
        <p:spPr>
          <a:xfrm>
            <a:off x="988221" y="3610662"/>
            <a:ext cx="6501150" cy="549275"/>
          </a:xfrm>
          <a:prstGeom prst="rect">
            <a:avLst/>
          </a:prstGeom>
        </p:spPr>
        <p:txBody>
          <a:bodyPr/>
          <a:lstStyle>
            <a:lvl1pPr>
              <a:defRPr/>
            </a:lvl1pPr>
          </a:lstStyle>
          <a:p>
            <a:r>
              <a:rPr lang="en-US" noProof="0"/>
              <a:t>Modify the Title</a:t>
            </a:r>
          </a:p>
        </p:txBody>
      </p:sp>
      <p:sp>
        <p:nvSpPr>
          <p:cNvPr id="17" name="Res_Title_02">
            <a:extLst>
              <a:ext uri="{FF2B5EF4-FFF2-40B4-BE49-F238E27FC236}">
                <a16:creationId xmlns:a16="http://schemas.microsoft.com/office/drawing/2014/main" id="{737A938A-9B68-7CA7-B9C2-BE4532717157}"/>
              </a:ext>
            </a:extLst>
          </p:cNvPr>
          <p:cNvSpPr>
            <a:spLocks noGrp="1"/>
          </p:cNvSpPr>
          <p:nvPr>
            <p:ph type="body" sz="quarter" idx="13" hasCustomPrompt="1"/>
          </p:nvPr>
        </p:nvSpPr>
        <p:spPr>
          <a:xfrm>
            <a:off x="988221" y="3035300"/>
            <a:ext cx="6501150" cy="540000"/>
          </a:xfrm>
          <a:prstGeom prst="rect">
            <a:avLst/>
          </a:prstGeom>
        </p:spPr>
        <p:txBody>
          <a:bodyPr/>
          <a:lstStyle>
            <a:lvl1pPr marL="0" indent="0" algn="l" defTabSz="914354" rtl="0" eaLnBrk="1" latinLnBrk="0" hangingPunct="1">
              <a:lnSpc>
                <a:spcPts val="4400"/>
              </a:lnSpc>
              <a:spcBef>
                <a:spcPts val="0"/>
              </a:spcBef>
              <a:buFont typeface="Arial" panose="020B0604020202020204" pitchFamily="34" charset="0"/>
              <a:buNone/>
              <a:defRPr lang="fr-FR" sz="3000" kern="1200" baseline="0" dirty="0" smtClean="0">
                <a:solidFill>
                  <a:schemeClr val="bg1"/>
                </a:solidFill>
                <a:latin typeface="Times New Roman" panose="02020603050405020304" pitchFamily="18" charset="0"/>
                <a:ea typeface="+mn-ea"/>
                <a:cs typeface="+mn-cs"/>
              </a:defRPr>
            </a:lvl1pPr>
            <a:lvl2pPr marL="0" indent="0" algn="l" defTabSz="914354" rtl="0" eaLnBrk="1" latinLnBrk="0" hangingPunct="1">
              <a:lnSpc>
                <a:spcPts val="4400"/>
              </a:lnSpc>
              <a:spcBef>
                <a:spcPts val="0"/>
              </a:spcBef>
              <a:buFont typeface="Arial" panose="020B0604020202020204" pitchFamily="34" charset="0"/>
              <a:buNone/>
              <a:defRPr lang="fr-FR" sz="3600" kern="1200" baseline="0" dirty="0" smtClean="0">
                <a:solidFill>
                  <a:schemeClr val="bg1"/>
                </a:solidFill>
                <a:latin typeface="Times New Roman" panose="02020603050405020304" pitchFamily="18" charset="0"/>
                <a:ea typeface="+mn-ea"/>
                <a:cs typeface="+mn-cs"/>
              </a:defRPr>
            </a:lvl2pPr>
            <a:lvl3pPr marL="0" indent="0" algn="l" defTabSz="914354" rtl="0" eaLnBrk="1" latinLnBrk="0" hangingPunct="1">
              <a:lnSpc>
                <a:spcPts val="4400"/>
              </a:lnSpc>
              <a:spcBef>
                <a:spcPts val="0"/>
              </a:spcBef>
              <a:buFont typeface="Arial" panose="020B0604020202020204" pitchFamily="34" charset="0"/>
              <a:buNone/>
              <a:defRPr lang="fr-FR" sz="3600" kern="1200" baseline="0" dirty="0" smtClean="0">
                <a:solidFill>
                  <a:schemeClr val="bg1"/>
                </a:solidFill>
                <a:latin typeface="Times New Roman" panose="02020603050405020304" pitchFamily="18" charset="0"/>
                <a:ea typeface="+mn-ea"/>
                <a:cs typeface="+mn-cs"/>
              </a:defRPr>
            </a:lvl3pPr>
            <a:lvl4pPr marL="0" indent="0" algn="l" defTabSz="914354" rtl="0" eaLnBrk="1" latinLnBrk="0" hangingPunct="1">
              <a:lnSpc>
                <a:spcPts val="4400"/>
              </a:lnSpc>
              <a:spcBef>
                <a:spcPts val="0"/>
              </a:spcBef>
              <a:buFont typeface="Arial" panose="020B0604020202020204" pitchFamily="34" charset="0"/>
              <a:buNone/>
              <a:defRPr lang="fr-FR" sz="3600" kern="1200" baseline="0" dirty="0" smtClean="0">
                <a:solidFill>
                  <a:schemeClr val="bg1"/>
                </a:solidFill>
                <a:latin typeface="Times New Roman" panose="02020603050405020304" pitchFamily="18" charset="0"/>
                <a:ea typeface="+mn-ea"/>
                <a:cs typeface="+mn-cs"/>
              </a:defRPr>
            </a:lvl4pPr>
            <a:lvl5pPr marL="0" indent="0" algn="l" defTabSz="914354" rtl="0" eaLnBrk="1" latinLnBrk="0" hangingPunct="1">
              <a:lnSpc>
                <a:spcPts val="4400"/>
              </a:lnSpc>
              <a:spcBef>
                <a:spcPts val="0"/>
              </a:spcBef>
              <a:buFont typeface="Arial" panose="020B0604020202020204" pitchFamily="34" charset="0"/>
              <a:buNone/>
              <a:defRPr lang="en-US" sz="3600" kern="1200" baseline="0" dirty="0">
                <a:solidFill>
                  <a:schemeClr val="bg1"/>
                </a:solidFill>
                <a:latin typeface="Times New Roman" panose="02020603050405020304" pitchFamily="18" charset="0"/>
                <a:ea typeface="+mn-ea"/>
                <a:cs typeface="+mn-cs"/>
              </a:defRPr>
            </a:lvl5pPr>
          </a:lstStyle>
          <a:p>
            <a:pPr lvl="0"/>
            <a:r>
              <a:rPr lang="en-US" noProof="0"/>
              <a:t>Modify the Title</a:t>
            </a:r>
          </a:p>
        </p:txBody>
      </p:sp>
    </p:spTree>
    <p:extLst>
      <p:ext uri="{BB962C8B-B14F-4D97-AF65-F5344CB8AC3E}">
        <p14:creationId xmlns:p14="http://schemas.microsoft.com/office/powerpoint/2010/main" val="35216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000" fill="hold"/>
                                        <p:tgtEl>
                                          <p:spTgt spid="4"/>
                                        </p:tgtEl>
                                      </p:cBhvr>
                                      <p:by x="103000" y="103000"/>
                                    </p:animScale>
                                  </p:childTnLst>
                                </p:cTn>
                              </p:par>
                              <p:par>
                                <p:cTn id="7" presetID="18" presetClass="entr" presetSubtype="6" fill="hold" grpId="0" nodeType="withEffect">
                                  <p:stCondLst>
                                    <p:cond delay="650"/>
                                  </p:stCondLst>
                                  <p:childTnLst>
                                    <p:set>
                                      <p:cBhvr>
                                        <p:cTn id="8" dur="1" fill="hold">
                                          <p:stCondLst>
                                            <p:cond delay="0"/>
                                          </p:stCondLst>
                                        </p:cTn>
                                        <p:tgtEl>
                                          <p:spTgt spid="17">
                                            <p:txEl>
                                              <p:pRg st="0" end="0"/>
                                            </p:txEl>
                                          </p:spTgt>
                                        </p:tgtEl>
                                        <p:attrNameLst>
                                          <p:attrName>style.visibility</p:attrName>
                                        </p:attrNameLst>
                                      </p:cBhvr>
                                      <p:to>
                                        <p:strVal val="visible"/>
                                      </p:to>
                                    </p:set>
                                    <p:animEffect transition="in" filter="strips(downRight)">
                                      <p:cBhvr>
                                        <p:cTn id="9" dur="500"/>
                                        <p:tgtEl>
                                          <p:spTgt spid="17">
                                            <p:txEl>
                                              <p:pRg st="0" end="0"/>
                                            </p:txEl>
                                          </p:spTgt>
                                        </p:tgtEl>
                                      </p:cBhvr>
                                    </p:animEffect>
                                  </p:childTnLst>
                                </p:cTn>
                              </p:par>
                              <p:par>
                                <p:cTn id="10" presetID="18" presetClass="entr" presetSubtype="6" fill="hold" grpId="0" nodeType="withEffect">
                                  <p:stCondLst>
                                    <p:cond delay="70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500"/>
                                        <p:tgtEl>
                                          <p:spTgt spid="13"/>
                                        </p:tgtEl>
                                      </p:cBhvr>
                                    </p:animEffect>
                                  </p:childTnLst>
                                </p:cTn>
                              </p:par>
                              <p:par>
                                <p:cTn id="13" presetID="12" presetClass="entr" presetSubtype="1" fill="hold" grpId="0" nodeType="withEffect">
                                  <p:stCondLst>
                                    <p:cond delay="1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p:tgtEl>
                                          <p:spTgt spid="15"/>
                                        </p:tgtEl>
                                        <p:attrNameLst>
                                          <p:attrName>ppt_y</p:attrName>
                                        </p:attrNameLst>
                                      </p:cBhvr>
                                      <p:tavLst>
                                        <p:tav tm="0">
                                          <p:val>
                                            <p:strVal val="#ppt_y-#ppt_h*1.125000"/>
                                          </p:val>
                                        </p:tav>
                                        <p:tav tm="100000">
                                          <p:val>
                                            <p:strVal val="#ppt_y"/>
                                          </p:val>
                                        </p:tav>
                                      </p:tavLst>
                                    </p:anim>
                                    <p:animEffect transition="in" filter="wipe(down)">
                                      <p:cBhvr>
                                        <p:cTn id="16" dur="500"/>
                                        <p:tgtEl>
                                          <p:spTgt spid="15"/>
                                        </p:tgtEl>
                                      </p:cBhvr>
                                    </p:animEffect>
                                  </p:childTnLst>
                                </p:cTn>
                              </p:par>
                              <p:par>
                                <p:cTn id="17" presetID="22" presetClass="entr" presetSubtype="8" fill="hold" grpId="0" nodeType="withEffect">
                                  <p:stCondLst>
                                    <p:cond delay="255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tmplLst>
          <p:tmpl>
            <p:tnLst>
              <p:par>
                <p:cTn presetID="12" presetClass="entr" presetSubtype="1" fill="hold" nodeType="withEffect">
                  <p:stCondLst>
                    <p:cond delay="1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p:tgtEl>
                          <p:spTgt spid="15"/>
                        </p:tgtEl>
                        <p:attrNameLst>
                          <p:attrName>ppt_y</p:attrName>
                        </p:attrNameLst>
                      </p:cBhvr>
                      <p:tavLst>
                        <p:tav tm="0">
                          <p:val>
                            <p:strVal val="#ppt_y-#ppt_h*1.125000"/>
                          </p:val>
                        </p:tav>
                        <p:tav tm="100000">
                          <p:val>
                            <p:strVal val="#ppt_y"/>
                          </p:val>
                        </p:tav>
                      </p:tavLst>
                    </p:anim>
                    <p:animEffect transition="in" filter="wipe(down)">
                      <p:cBhvr>
                        <p:cTn dur="500"/>
                        <p:tgtEl>
                          <p:spTgt spid="15"/>
                        </p:tgtEl>
                      </p:cBhvr>
                    </p:animEffect>
                  </p:childTnLst>
                </p:cTn>
              </p:par>
            </p:tnLst>
          </p:tmpl>
        </p:tmplLst>
      </p:bldP>
      <p:bldP spid="16" grpId="0">
        <p:tmplLst>
          <p:tmpl>
            <p:tnLst>
              <p:par>
                <p:cTn presetID="22" presetClass="entr" presetSubtype="8" fill="hold" nodeType="withEffect">
                  <p:stCondLst>
                    <p:cond delay="25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3" grpId="0"/>
      <p:bldP spid="17" grpId="0" build="p">
        <p:tmplLst>
          <p:tmpl lvl="1">
            <p:tnLst>
              <p:par>
                <p:cTn presetID="18" presetClass="entr" presetSubtype="6" fill="hold" nodeType="withEffect">
                  <p:stCondLst>
                    <p:cond delay="650"/>
                  </p:stCondLst>
                  <p:childTnLst>
                    <p:set>
                      <p:cBhvr>
                        <p:cTn dur="1" fill="hold">
                          <p:stCondLst>
                            <p:cond delay="0"/>
                          </p:stCondLst>
                        </p:cTn>
                        <p:tgtEl>
                          <p:spTgt spid="17"/>
                        </p:tgtEl>
                        <p:attrNameLst>
                          <p:attrName>style.visibility</p:attrName>
                        </p:attrNameLst>
                      </p:cBhvr>
                      <p:to>
                        <p:strVal val="visible"/>
                      </p:to>
                    </p:set>
                    <p:animEffect transition="in" filter="strips(downRight)">
                      <p:cBhvr>
                        <p:cTn dur="500"/>
                        <p:tgtEl>
                          <p:spTgt spid="17"/>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Computer">
    <p:bg>
      <p:bgPr>
        <a:solidFill>
          <a:srgbClr val="000C25"/>
        </a:solidFill>
        <a:effectLst/>
      </p:bgPr>
    </p:bg>
    <p:spTree>
      <p:nvGrpSpPr>
        <p:cNvPr id="1" name=""/>
        <p:cNvGrpSpPr/>
        <p:nvPr/>
      </p:nvGrpSpPr>
      <p:grpSpPr>
        <a:xfrm>
          <a:off x="0" y="0"/>
          <a:ext cx="0" cy="0"/>
          <a:chOff x="0" y="0"/>
          <a:chExt cx="0" cy="0"/>
        </a:xfrm>
      </p:grpSpPr>
      <p:pic>
        <p:nvPicPr>
          <p:cNvPr id="60" name="Image 59">
            <a:extLst>
              <a:ext uri="{FF2B5EF4-FFF2-40B4-BE49-F238E27FC236}">
                <a16:creationId xmlns:a16="http://schemas.microsoft.com/office/drawing/2014/main" id="{5264D455-828F-CA5C-CB22-B362F90E89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193925"/>
            <a:ext cx="12191998" cy="3638549"/>
          </a:xfrm>
          <a:prstGeom prst="rect">
            <a:avLst/>
          </a:prstGeom>
        </p:spPr>
      </p:pic>
      <p:sp>
        <p:nvSpPr>
          <p:cNvPr id="61" name="Mask blue dark">
            <a:extLst>
              <a:ext uri="{FF2B5EF4-FFF2-40B4-BE49-F238E27FC236}">
                <a16:creationId xmlns:a16="http://schemas.microsoft.com/office/drawing/2014/main" id="{570145B5-256A-C99C-B489-7F7F6D900E02}"/>
              </a:ext>
            </a:extLst>
          </p:cNvPr>
          <p:cNvSpPr/>
          <p:nvPr userDrawn="1"/>
        </p:nvSpPr>
        <p:spPr bwMode="gray">
          <a:xfrm rot="5400000">
            <a:off x="2667000" y="-2667001"/>
            <a:ext cx="6858002" cy="12192002"/>
          </a:xfrm>
          <a:prstGeom prst="rect">
            <a:avLst/>
          </a:prstGeom>
          <a:solidFill>
            <a:srgbClr val="001F33">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711200" rtl="0" eaLnBrk="1" fontAlgn="auto" latinLnBrk="0" hangingPunct="1">
              <a:lnSpc>
                <a:spcPct val="100000"/>
              </a:lnSpc>
              <a:spcBef>
                <a:spcPts val="1200"/>
              </a:spcBef>
              <a:spcAft>
                <a:spcPts val="0"/>
              </a:spcAft>
              <a:buClrTx/>
              <a:buSzTx/>
              <a:buFontTx/>
              <a:buNone/>
              <a:tabLst/>
              <a:defRPr/>
            </a:pPr>
            <a:endParaRPr kumimoji="0" lang="en-US" sz="1600" b="0" i="0" u="none" strike="noStrike" kern="1200" cap="none" spc="0" normalizeH="0" baseline="0" noProof="0" err="1">
              <a:ln>
                <a:noFill/>
              </a:ln>
              <a:solidFill>
                <a:srgbClr val="001F33"/>
              </a:solidFill>
              <a:effectLst/>
              <a:uLnTx/>
              <a:uFillTx/>
              <a:latin typeface="Arial"/>
              <a:cs typeface="Arial"/>
            </a:endParaRPr>
          </a:p>
        </p:txBody>
      </p:sp>
      <p:sp>
        <p:nvSpPr>
          <p:cNvPr id="2" name="Text box dark">
            <a:extLst>
              <a:ext uri="{FF2B5EF4-FFF2-40B4-BE49-F238E27FC236}">
                <a16:creationId xmlns:a16="http://schemas.microsoft.com/office/drawing/2014/main" id="{6F759AC0-5389-E5C7-D8BE-62C9520BFBED}"/>
              </a:ext>
            </a:extLst>
          </p:cNvPr>
          <p:cNvSpPr/>
          <p:nvPr userDrawn="1"/>
        </p:nvSpPr>
        <p:spPr bwMode="gray">
          <a:xfrm rot="5400000">
            <a:off x="804863" y="1347788"/>
            <a:ext cx="4813298" cy="4492625"/>
          </a:xfrm>
          <a:prstGeom prst="snip1Rect">
            <a:avLst>
              <a:gd name="adj" fmla="val 12763"/>
            </a:avLst>
          </a:prstGeom>
          <a:solidFill>
            <a:srgbClr val="001F33">
              <a:alpha val="6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711200" rtl="0" eaLnBrk="1" fontAlgn="auto" latinLnBrk="0" hangingPunct="1">
              <a:lnSpc>
                <a:spcPct val="100000"/>
              </a:lnSpc>
              <a:spcBef>
                <a:spcPts val="1200"/>
              </a:spcBef>
              <a:spcAft>
                <a:spcPts val="0"/>
              </a:spcAft>
              <a:buClrTx/>
              <a:buSzTx/>
              <a:buFontTx/>
              <a:buNone/>
              <a:tabLst/>
              <a:defRPr/>
            </a:pPr>
            <a:endParaRPr kumimoji="0" lang="en-US" sz="1600" b="0" i="0" u="none" strike="noStrike" kern="1200" cap="none" spc="0" normalizeH="0" baseline="0" noProof="0" err="1">
              <a:ln>
                <a:noFill/>
              </a:ln>
              <a:solidFill>
                <a:srgbClr val="001F33"/>
              </a:solidFill>
              <a:effectLst/>
              <a:uLnTx/>
              <a:uFillTx/>
              <a:latin typeface="Arial"/>
              <a:cs typeface="Arial"/>
            </a:endParaRPr>
          </a:p>
        </p:txBody>
      </p:sp>
      <p:pic>
        <p:nvPicPr>
          <p:cNvPr id="39" name="Logo Akkodis">
            <a:extLst>
              <a:ext uri="{FF2B5EF4-FFF2-40B4-BE49-F238E27FC236}">
                <a16:creationId xmlns:a16="http://schemas.microsoft.com/office/drawing/2014/main" id="{1E2A189D-CD0B-0F6B-E3D4-5346DF28B07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cxnSp>
        <p:nvCxnSpPr>
          <p:cNvPr id="3" name="Straight Connector 69">
            <a:extLst>
              <a:ext uri="{FF2B5EF4-FFF2-40B4-BE49-F238E27FC236}">
                <a16:creationId xmlns:a16="http://schemas.microsoft.com/office/drawing/2014/main" id="{BDB914D8-DAE9-CA40-74A0-5731702775DC}"/>
              </a:ext>
            </a:extLst>
          </p:cNvPr>
          <p:cNvCxnSpPr>
            <a:cxnSpLocks/>
          </p:cNvCxnSpPr>
          <p:nvPr userDrawn="1"/>
        </p:nvCxnSpPr>
        <p:spPr>
          <a:xfrm>
            <a:off x="1616033" y="2465964"/>
            <a:ext cx="1082153" cy="0"/>
          </a:xfrm>
          <a:prstGeom prst="line">
            <a:avLst/>
          </a:prstGeom>
          <a:ln>
            <a:solidFill>
              <a:srgbClr val="FAC814"/>
            </a:solidFill>
          </a:ln>
        </p:spPr>
        <p:style>
          <a:lnRef idx="1">
            <a:schemeClr val="accent1"/>
          </a:lnRef>
          <a:fillRef idx="0">
            <a:schemeClr val="accent1"/>
          </a:fillRef>
          <a:effectRef idx="0">
            <a:schemeClr val="accent1"/>
          </a:effectRef>
          <a:fontRef idx="minor">
            <a:schemeClr val="tx1"/>
          </a:fontRef>
        </p:style>
      </p:cxnSp>
      <p:sp>
        <p:nvSpPr>
          <p:cNvPr id="6" name="TXT_@Akkodis">
            <a:extLst>
              <a:ext uri="{FF2B5EF4-FFF2-40B4-BE49-F238E27FC236}">
                <a16:creationId xmlns:a16="http://schemas.microsoft.com/office/drawing/2014/main" id="{1321C0CB-7626-710D-3B3A-F1D6BFA1525F}"/>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rgbClr val="FFFFFF"/>
                </a:solidFill>
                <a:effectLst/>
                <a:uLnTx/>
                <a:uFillTx/>
                <a:latin typeface="Arial"/>
                <a:ea typeface="+mn-ea"/>
                <a:cs typeface="Arial"/>
              </a:rPr>
              <a:t>© Akkodis</a:t>
            </a:r>
            <a:endParaRPr kumimoji="0" lang="en-US" sz="800" b="0" i="0" u="none" strike="noStrike" kern="0" cap="none" spc="0" normalizeH="0" baseline="0">
              <a:ln>
                <a:noFill/>
              </a:ln>
              <a:solidFill>
                <a:srgbClr val="FFFFFF"/>
              </a:solidFill>
              <a:effectLst/>
              <a:uLnTx/>
              <a:uFillTx/>
              <a:latin typeface="Arial"/>
              <a:ea typeface="+mn-ea"/>
              <a:cs typeface="Arial"/>
            </a:endParaRPr>
          </a:p>
        </p:txBody>
      </p:sp>
      <p:sp>
        <p:nvSpPr>
          <p:cNvPr id="7" name="Footer - Slide Number">
            <a:extLst>
              <a:ext uri="{FF2B5EF4-FFF2-40B4-BE49-F238E27FC236}">
                <a16:creationId xmlns:a16="http://schemas.microsoft.com/office/drawing/2014/main" id="{C414CDF2-132B-9B0C-D50D-51F169630892}"/>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tx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tx1"/>
              </a:solidFill>
              <a:effectLst/>
              <a:uLnTx/>
              <a:uFillTx/>
              <a:latin typeface="Arial"/>
              <a:cs typeface="Arial"/>
            </a:endParaRPr>
          </a:p>
        </p:txBody>
      </p:sp>
      <p:sp>
        <p:nvSpPr>
          <p:cNvPr id="21" name="Res_Chapter_01">
            <a:extLst>
              <a:ext uri="{FF2B5EF4-FFF2-40B4-BE49-F238E27FC236}">
                <a16:creationId xmlns:a16="http://schemas.microsoft.com/office/drawing/2014/main" id="{6750EAA5-C271-1054-67B0-86611615ABC4}"/>
              </a:ext>
            </a:extLst>
          </p:cNvPr>
          <p:cNvSpPr>
            <a:spLocks noGrp="1"/>
          </p:cNvSpPr>
          <p:nvPr>
            <p:ph type="body" sz="quarter" idx="12" hasCustomPrompt="1"/>
          </p:nvPr>
        </p:nvSpPr>
        <p:spPr>
          <a:xfrm>
            <a:off x="2032000" y="2735263"/>
            <a:ext cx="2911476" cy="432000"/>
          </a:xfrm>
          <a:prstGeom prst="rect">
            <a:avLst/>
          </a:prstGeom>
        </p:spPr>
        <p:txBody>
          <a:bodyPr lIns="0" tIns="0" rIns="0" bIns="36000" anchor="ctr">
            <a:noAutofit/>
          </a:bodyPr>
          <a:lstStyle>
            <a:lvl1pPr>
              <a:lnSpc>
                <a:spcPts val="1700"/>
              </a:lnSpc>
              <a:spcBef>
                <a:spcPts val="0"/>
              </a:spcBef>
              <a:defRPr lang="fr-FR" sz="1600" b="0" kern="1200" dirty="0" smtClean="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2" name="Res_Chapter_02">
            <a:extLst>
              <a:ext uri="{FF2B5EF4-FFF2-40B4-BE49-F238E27FC236}">
                <a16:creationId xmlns:a16="http://schemas.microsoft.com/office/drawing/2014/main" id="{80769AFD-68CF-42E7-DAD2-8DBD486732D5}"/>
              </a:ext>
            </a:extLst>
          </p:cNvPr>
          <p:cNvSpPr>
            <a:spLocks noGrp="1"/>
          </p:cNvSpPr>
          <p:nvPr>
            <p:ph type="body" sz="quarter" idx="14" hasCustomPrompt="1"/>
          </p:nvPr>
        </p:nvSpPr>
        <p:spPr>
          <a:xfrm>
            <a:off x="2032000" y="3221945"/>
            <a:ext cx="2911476"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3" name="Res_Chapter_03">
            <a:extLst>
              <a:ext uri="{FF2B5EF4-FFF2-40B4-BE49-F238E27FC236}">
                <a16:creationId xmlns:a16="http://schemas.microsoft.com/office/drawing/2014/main" id="{4D48397A-2A93-BC4D-EB8E-7F22EE4D9C79}"/>
              </a:ext>
            </a:extLst>
          </p:cNvPr>
          <p:cNvSpPr>
            <a:spLocks noGrp="1"/>
          </p:cNvSpPr>
          <p:nvPr>
            <p:ph type="body" sz="quarter" idx="16" hasCustomPrompt="1"/>
          </p:nvPr>
        </p:nvSpPr>
        <p:spPr>
          <a:xfrm>
            <a:off x="2032000" y="3708627"/>
            <a:ext cx="2911476"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4" name="Res_Chapter_04">
            <a:extLst>
              <a:ext uri="{FF2B5EF4-FFF2-40B4-BE49-F238E27FC236}">
                <a16:creationId xmlns:a16="http://schemas.microsoft.com/office/drawing/2014/main" id="{A98EC502-117C-E94A-355A-13FAAD79C386}"/>
              </a:ext>
            </a:extLst>
          </p:cNvPr>
          <p:cNvSpPr>
            <a:spLocks noGrp="1"/>
          </p:cNvSpPr>
          <p:nvPr>
            <p:ph type="body" sz="quarter" idx="18" hasCustomPrompt="1"/>
          </p:nvPr>
        </p:nvSpPr>
        <p:spPr>
          <a:xfrm>
            <a:off x="2032000" y="4195309"/>
            <a:ext cx="2911476"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5" name="Res_Chapter_05">
            <a:extLst>
              <a:ext uri="{FF2B5EF4-FFF2-40B4-BE49-F238E27FC236}">
                <a16:creationId xmlns:a16="http://schemas.microsoft.com/office/drawing/2014/main" id="{4B5F046A-1674-5BA4-290A-1AE8730BB7CF}"/>
              </a:ext>
            </a:extLst>
          </p:cNvPr>
          <p:cNvSpPr>
            <a:spLocks noGrp="1"/>
          </p:cNvSpPr>
          <p:nvPr>
            <p:ph type="body" sz="quarter" idx="20" hasCustomPrompt="1"/>
          </p:nvPr>
        </p:nvSpPr>
        <p:spPr>
          <a:xfrm>
            <a:off x="2032000" y="4681991"/>
            <a:ext cx="2911476"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6" name="Res_Chapter_06">
            <a:extLst>
              <a:ext uri="{FF2B5EF4-FFF2-40B4-BE49-F238E27FC236}">
                <a16:creationId xmlns:a16="http://schemas.microsoft.com/office/drawing/2014/main" id="{4738A081-A86A-C66F-BC91-3019910E0CC7}"/>
              </a:ext>
            </a:extLst>
          </p:cNvPr>
          <p:cNvSpPr>
            <a:spLocks noGrp="1"/>
          </p:cNvSpPr>
          <p:nvPr>
            <p:ph type="body" sz="quarter" idx="22" hasCustomPrompt="1"/>
          </p:nvPr>
        </p:nvSpPr>
        <p:spPr>
          <a:xfrm>
            <a:off x="2060575" y="5168673"/>
            <a:ext cx="2911476"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7" name="Res_Num_06">
            <a:extLst>
              <a:ext uri="{FF2B5EF4-FFF2-40B4-BE49-F238E27FC236}">
                <a16:creationId xmlns:a16="http://schemas.microsoft.com/office/drawing/2014/main" id="{2C1CD36A-42DE-9710-68A7-235B1CB591E8}"/>
              </a:ext>
            </a:extLst>
          </p:cNvPr>
          <p:cNvSpPr>
            <a:spLocks noGrp="1"/>
          </p:cNvSpPr>
          <p:nvPr>
            <p:ph type="body" sz="quarter" idx="23" hasCustomPrompt="1"/>
          </p:nvPr>
        </p:nvSpPr>
        <p:spPr>
          <a:xfrm>
            <a:off x="1536700" y="5176488"/>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6</a:t>
            </a:r>
            <a:endParaRPr lang="en-US"/>
          </a:p>
        </p:txBody>
      </p:sp>
      <p:sp>
        <p:nvSpPr>
          <p:cNvPr id="28" name="Res_Num_05">
            <a:extLst>
              <a:ext uri="{FF2B5EF4-FFF2-40B4-BE49-F238E27FC236}">
                <a16:creationId xmlns:a16="http://schemas.microsoft.com/office/drawing/2014/main" id="{41ECCEFB-04C1-2559-53D5-2DD1383231EC}"/>
              </a:ext>
            </a:extLst>
          </p:cNvPr>
          <p:cNvSpPr>
            <a:spLocks noGrp="1"/>
          </p:cNvSpPr>
          <p:nvPr>
            <p:ph type="body" sz="quarter" idx="21" hasCustomPrompt="1"/>
          </p:nvPr>
        </p:nvSpPr>
        <p:spPr>
          <a:xfrm>
            <a:off x="1536700" y="4685724"/>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5</a:t>
            </a:r>
            <a:endParaRPr lang="en-US"/>
          </a:p>
        </p:txBody>
      </p:sp>
      <p:sp>
        <p:nvSpPr>
          <p:cNvPr id="29" name="Res_Num_04">
            <a:extLst>
              <a:ext uri="{FF2B5EF4-FFF2-40B4-BE49-F238E27FC236}">
                <a16:creationId xmlns:a16="http://schemas.microsoft.com/office/drawing/2014/main" id="{22E1E984-21BA-C675-4C24-7E81509822BA}"/>
              </a:ext>
            </a:extLst>
          </p:cNvPr>
          <p:cNvSpPr>
            <a:spLocks noGrp="1"/>
          </p:cNvSpPr>
          <p:nvPr>
            <p:ph type="body" sz="quarter" idx="19" hasCustomPrompt="1"/>
          </p:nvPr>
        </p:nvSpPr>
        <p:spPr>
          <a:xfrm>
            <a:off x="1536700" y="4194960"/>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4</a:t>
            </a:r>
            <a:endParaRPr lang="en-US"/>
          </a:p>
        </p:txBody>
      </p:sp>
      <p:sp>
        <p:nvSpPr>
          <p:cNvPr id="30" name="Res_Num_03">
            <a:extLst>
              <a:ext uri="{FF2B5EF4-FFF2-40B4-BE49-F238E27FC236}">
                <a16:creationId xmlns:a16="http://schemas.microsoft.com/office/drawing/2014/main" id="{27AD2505-2A9F-2063-DB0D-E9EF324E5B6B}"/>
              </a:ext>
            </a:extLst>
          </p:cNvPr>
          <p:cNvSpPr>
            <a:spLocks noGrp="1"/>
          </p:cNvSpPr>
          <p:nvPr>
            <p:ph type="body" sz="quarter" idx="17" hasCustomPrompt="1"/>
          </p:nvPr>
        </p:nvSpPr>
        <p:spPr>
          <a:xfrm>
            <a:off x="1536700" y="3704196"/>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3</a:t>
            </a:r>
            <a:endParaRPr lang="en-US"/>
          </a:p>
        </p:txBody>
      </p:sp>
      <p:sp>
        <p:nvSpPr>
          <p:cNvPr id="31" name="Res_Num_02">
            <a:extLst>
              <a:ext uri="{FF2B5EF4-FFF2-40B4-BE49-F238E27FC236}">
                <a16:creationId xmlns:a16="http://schemas.microsoft.com/office/drawing/2014/main" id="{DC58AD76-DDDB-629C-BBEC-688DCFE6815E}"/>
              </a:ext>
            </a:extLst>
          </p:cNvPr>
          <p:cNvSpPr>
            <a:spLocks noGrp="1"/>
          </p:cNvSpPr>
          <p:nvPr>
            <p:ph type="body" sz="quarter" idx="15" hasCustomPrompt="1"/>
          </p:nvPr>
        </p:nvSpPr>
        <p:spPr>
          <a:xfrm>
            <a:off x="1536700" y="3213432"/>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2</a:t>
            </a:r>
            <a:endParaRPr lang="en-US"/>
          </a:p>
        </p:txBody>
      </p:sp>
      <p:sp>
        <p:nvSpPr>
          <p:cNvPr id="32" name="Res_Num_01">
            <a:extLst>
              <a:ext uri="{FF2B5EF4-FFF2-40B4-BE49-F238E27FC236}">
                <a16:creationId xmlns:a16="http://schemas.microsoft.com/office/drawing/2014/main" id="{C4105C5C-77C0-D23E-347D-A052FF3EFB40}"/>
              </a:ext>
            </a:extLst>
          </p:cNvPr>
          <p:cNvSpPr>
            <a:spLocks noGrp="1"/>
          </p:cNvSpPr>
          <p:nvPr>
            <p:ph type="body" sz="quarter" idx="13" hasCustomPrompt="1"/>
          </p:nvPr>
        </p:nvSpPr>
        <p:spPr>
          <a:xfrm>
            <a:off x="1536700" y="2722668"/>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1</a:t>
            </a:r>
            <a:endParaRPr lang="en-US"/>
          </a:p>
        </p:txBody>
      </p:sp>
      <p:sp>
        <p:nvSpPr>
          <p:cNvPr id="59" name="Res_Title_01">
            <a:extLst>
              <a:ext uri="{FF2B5EF4-FFF2-40B4-BE49-F238E27FC236}">
                <a16:creationId xmlns:a16="http://schemas.microsoft.com/office/drawing/2014/main" id="{B04D1A9F-2AC0-9CDC-9479-395D7299B46D}"/>
              </a:ext>
            </a:extLst>
          </p:cNvPr>
          <p:cNvSpPr>
            <a:spLocks noGrp="1"/>
          </p:cNvSpPr>
          <p:nvPr>
            <p:ph type="body" sz="quarter" idx="24" hasCustomPrompt="1"/>
          </p:nvPr>
        </p:nvSpPr>
        <p:spPr>
          <a:xfrm>
            <a:off x="1520825" y="1889126"/>
            <a:ext cx="3403600" cy="444500"/>
          </a:xfrm>
          <a:prstGeom prst="rect">
            <a:avLst/>
          </a:prstGeom>
        </p:spPr>
        <p:txBody>
          <a:bodyPr>
            <a:noAutofit/>
          </a:bodyPr>
          <a:lstStyle>
            <a:lvl1pPr>
              <a:defRPr sz="2800">
                <a:solidFill>
                  <a:schemeClr val="tx1"/>
                </a:solidFill>
                <a:latin typeface="+mj-lt"/>
              </a:defRPr>
            </a:lvl1pPr>
          </a:lstStyle>
          <a:p>
            <a:pPr lvl="0"/>
            <a:r>
              <a:rPr lang="fr-FR"/>
              <a:t>Click to insert a </a:t>
            </a:r>
            <a:r>
              <a:rPr lang="fr-FR" err="1"/>
              <a:t>Title</a:t>
            </a:r>
            <a:endParaRPr lang="en-US"/>
          </a:p>
        </p:txBody>
      </p:sp>
      <p:pic>
        <p:nvPicPr>
          <p:cNvPr id="5" name="Image 4" descr="Une image contenant Graphique, logo, Police, texte&#10;&#10;Description générée automatiquement">
            <a:extLst>
              <a:ext uri="{FF2B5EF4-FFF2-40B4-BE49-F238E27FC236}">
                <a16:creationId xmlns:a16="http://schemas.microsoft.com/office/drawing/2014/main" id="{C463CF28-3EE3-0401-5AB5-6E6B2246AD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139376222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20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400"/>
                                        <p:tgtEl>
                                          <p:spTgt spid="32">
                                            <p:txEl>
                                              <p:pRg st="0" end="0"/>
                                            </p:txEl>
                                          </p:spTgt>
                                        </p:tgtEl>
                                      </p:cBhvr>
                                    </p:animEffect>
                                  </p:childTnLst>
                                </p:cTn>
                              </p:par>
                              <p:par>
                                <p:cTn id="8" presetID="9" presetClass="entr" presetSubtype="0" fill="hold" grpId="0" nodeType="withEffect">
                                  <p:stCondLst>
                                    <p:cond delay="300"/>
                                  </p:stCondLst>
                                  <p:childTnLst>
                                    <p:set>
                                      <p:cBhvr>
                                        <p:cTn id="9" dur="1" fill="hold">
                                          <p:stCondLst>
                                            <p:cond delay="0"/>
                                          </p:stCondLst>
                                        </p:cTn>
                                        <p:tgtEl>
                                          <p:spTgt spid="31">
                                            <p:txEl>
                                              <p:pRg st="0" end="0"/>
                                            </p:txEl>
                                          </p:spTgt>
                                        </p:tgtEl>
                                        <p:attrNameLst>
                                          <p:attrName>style.visibility</p:attrName>
                                        </p:attrNameLst>
                                      </p:cBhvr>
                                      <p:to>
                                        <p:strVal val="visible"/>
                                      </p:to>
                                    </p:set>
                                    <p:animEffect transition="in" filter="dissolve">
                                      <p:cBhvr>
                                        <p:cTn id="10" dur="400"/>
                                        <p:tgtEl>
                                          <p:spTgt spid="31">
                                            <p:txEl>
                                              <p:pRg st="0" end="0"/>
                                            </p:txEl>
                                          </p:spTgt>
                                        </p:tgtEl>
                                      </p:cBhvr>
                                    </p:animEffect>
                                  </p:childTnLst>
                                </p:cTn>
                              </p:par>
                              <p:par>
                                <p:cTn id="11" presetID="9" presetClass="entr" presetSubtype="0" fill="hold" grpId="0" nodeType="withEffect">
                                  <p:stCondLst>
                                    <p:cond delay="400"/>
                                  </p:stCondLst>
                                  <p:childTnLst>
                                    <p:set>
                                      <p:cBhvr>
                                        <p:cTn id="12" dur="1" fill="hold">
                                          <p:stCondLst>
                                            <p:cond delay="0"/>
                                          </p:stCondLst>
                                        </p:cTn>
                                        <p:tgtEl>
                                          <p:spTgt spid="30">
                                            <p:txEl>
                                              <p:pRg st="0" end="0"/>
                                            </p:txEl>
                                          </p:spTgt>
                                        </p:tgtEl>
                                        <p:attrNameLst>
                                          <p:attrName>style.visibility</p:attrName>
                                        </p:attrNameLst>
                                      </p:cBhvr>
                                      <p:to>
                                        <p:strVal val="visible"/>
                                      </p:to>
                                    </p:set>
                                    <p:animEffect transition="in" filter="dissolve">
                                      <p:cBhvr>
                                        <p:cTn id="13" dur="400"/>
                                        <p:tgtEl>
                                          <p:spTgt spid="30">
                                            <p:txEl>
                                              <p:pRg st="0" end="0"/>
                                            </p:txEl>
                                          </p:spTgt>
                                        </p:tgtEl>
                                      </p:cBhvr>
                                    </p:animEffect>
                                  </p:childTnLst>
                                </p:cTn>
                              </p:par>
                              <p:par>
                                <p:cTn id="14" presetID="9" presetClass="entr" presetSubtype="0" fill="hold" grpId="0" nodeType="withEffect">
                                  <p:stCondLst>
                                    <p:cond delay="500"/>
                                  </p:stCondLst>
                                  <p:childTnLst>
                                    <p:set>
                                      <p:cBhvr>
                                        <p:cTn id="15" dur="1" fill="hold">
                                          <p:stCondLst>
                                            <p:cond delay="0"/>
                                          </p:stCondLst>
                                        </p:cTn>
                                        <p:tgtEl>
                                          <p:spTgt spid="29">
                                            <p:txEl>
                                              <p:pRg st="0" end="0"/>
                                            </p:txEl>
                                          </p:spTgt>
                                        </p:tgtEl>
                                        <p:attrNameLst>
                                          <p:attrName>style.visibility</p:attrName>
                                        </p:attrNameLst>
                                      </p:cBhvr>
                                      <p:to>
                                        <p:strVal val="visible"/>
                                      </p:to>
                                    </p:set>
                                    <p:animEffect transition="in" filter="dissolve">
                                      <p:cBhvr>
                                        <p:cTn id="16" dur="400"/>
                                        <p:tgtEl>
                                          <p:spTgt spid="29">
                                            <p:txEl>
                                              <p:pRg st="0" end="0"/>
                                            </p:txEl>
                                          </p:spTgt>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28">
                                            <p:txEl>
                                              <p:pRg st="0" end="0"/>
                                            </p:txEl>
                                          </p:spTgt>
                                        </p:tgtEl>
                                        <p:attrNameLst>
                                          <p:attrName>style.visibility</p:attrName>
                                        </p:attrNameLst>
                                      </p:cBhvr>
                                      <p:to>
                                        <p:strVal val="visible"/>
                                      </p:to>
                                    </p:set>
                                    <p:animEffect transition="in" filter="dissolve">
                                      <p:cBhvr>
                                        <p:cTn id="19" dur="400"/>
                                        <p:tgtEl>
                                          <p:spTgt spid="28">
                                            <p:txEl>
                                              <p:pRg st="0" end="0"/>
                                            </p:txEl>
                                          </p:spTgt>
                                        </p:tgtEl>
                                      </p:cBhvr>
                                    </p:animEffect>
                                  </p:childTnLst>
                                </p:cTn>
                              </p:par>
                              <p:par>
                                <p:cTn id="20" presetID="9" presetClass="entr" presetSubtype="0" fill="hold" grpId="0" nodeType="withEffect">
                                  <p:stCondLst>
                                    <p:cond delay="70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dissolve">
                                      <p:cBhvr>
                                        <p:cTn id="22" dur="400"/>
                                        <p:tgtEl>
                                          <p:spTgt spid="27">
                                            <p:txEl>
                                              <p:pRg st="0" end="0"/>
                                            </p:txEl>
                                          </p:spTgt>
                                        </p:tgtEl>
                                      </p:cBhvr>
                                    </p:animEffect>
                                  </p:childTnLst>
                                </p:cTn>
                              </p:par>
                              <p:par>
                                <p:cTn id="23" presetID="22" presetClass="entr" presetSubtype="8" fill="hold" grpId="0" nodeType="withEffect">
                                  <p:stCondLst>
                                    <p:cond delay="40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wipe(left)">
                                      <p:cBhvr>
                                        <p:cTn id="25" dur="500"/>
                                        <p:tgtEl>
                                          <p:spTgt spid="21">
                                            <p:txEl>
                                              <p:pRg st="0" end="0"/>
                                            </p:txEl>
                                          </p:spTgt>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wipe(left)">
                                      <p:cBhvr>
                                        <p:cTn id="28" dur="500"/>
                                        <p:tgtEl>
                                          <p:spTgt spid="22">
                                            <p:txEl>
                                              <p:pRg st="0" end="0"/>
                                            </p:txEl>
                                          </p:spTgt>
                                        </p:tgtEl>
                                      </p:cBhvr>
                                    </p:animEffect>
                                  </p:childTnLst>
                                </p:cTn>
                              </p:par>
                              <p:par>
                                <p:cTn id="29" presetID="22" presetClass="entr" presetSubtype="8" fill="hold" grpId="0" nodeType="withEffect">
                                  <p:stCondLst>
                                    <p:cond delay="600"/>
                                  </p:stCondLst>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wipe(left)">
                                      <p:cBhvr>
                                        <p:cTn id="31" dur="500"/>
                                        <p:tgtEl>
                                          <p:spTgt spid="23">
                                            <p:txEl>
                                              <p:pRg st="0" end="0"/>
                                            </p:txEl>
                                          </p:spTgt>
                                        </p:tgtEl>
                                      </p:cBhvr>
                                    </p:animEffect>
                                  </p:childTnLst>
                                </p:cTn>
                              </p:par>
                              <p:par>
                                <p:cTn id="32" presetID="22" presetClass="entr" presetSubtype="8" fill="hold" grpId="0" nodeType="withEffect">
                                  <p:stCondLst>
                                    <p:cond delay="700"/>
                                  </p:stCondLst>
                                  <p:childTnLst>
                                    <p:set>
                                      <p:cBhvr>
                                        <p:cTn id="33" dur="1" fill="hold">
                                          <p:stCondLst>
                                            <p:cond delay="0"/>
                                          </p:stCondLst>
                                        </p:cTn>
                                        <p:tgtEl>
                                          <p:spTgt spid="24">
                                            <p:txEl>
                                              <p:pRg st="0" end="0"/>
                                            </p:txEl>
                                          </p:spTgt>
                                        </p:tgtEl>
                                        <p:attrNameLst>
                                          <p:attrName>style.visibility</p:attrName>
                                        </p:attrNameLst>
                                      </p:cBhvr>
                                      <p:to>
                                        <p:strVal val="visible"/>
                                      </p:to>
                                    </p:set>
                                    <p:animEffect transition="in" filter="wipe(left)">
                                      <p:cBhvr>
                                        <p:cTn id="34" dur="500"/>
                                        <p:tgtEl>
                                          <p:spTgt spid="24">
                                            <p:txEl>
                                              <p:pRg st="0" end="0"/>
                                            </p:txEl>
                                          </p:spTgt>
                                        </p:tgtEl>
                                      </p:cBhvr>
                                    </p:animEffect>
                                  </p:childTnLst>
                                </p:cTn>
                              </p:par>
                              <p:par>
                                <p:cTn id="35" presetID="22" presetClass="entr" presetSubtype="8" fill="hold" grpId="0" nodeType="withEffect">
                                  <p:stCondLst>
                                    <p:cond delay="80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wipe(left)">
                                      <p:cBhvr>
                                        <p:cTn id="37" dur="500"/>
                                        <p:tgtEl>
                                          <p:spTgt spid="25">
                                            <p:txEl>
                                              <p:pRg st="0" end="0"/>
                                            </p:txEl>
                                          </p:spTgt>
                                        </p:tgtEl>
                                      </p:cBhvr>
                                    </p:animEffect>
                                  </p:childTnLst>
                                </p:cTn>
                              </p:par>
                              <p:par>
                                <p:cTn id="38" presetID="22" presetClass="entr" presetSubtype="8" fill="hold" grpId="0" nodeType="withEffect">
                                  <p:stCondLst>
                                    <p:cond delay="90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wipe(left)">
                                      <p:cBhvr>
                                        <p:cTn id="40"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2" presetClass="entr" presetSubtype="8" fill="hold" nodeType="withEffect">
                  <p:stCondLst>
                    <p:cond delay="40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2" presetClass="entr" presetSubtype="8" fill="hold" nodeType="withEffect">
                  <p:stCondLst>
                    <p:cond delay="60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2" presetClass="entr" presetSubtype="8" fill="hold" nodeType="withEffect">
                  <p:stCondLst>
                    <p:cond delay="70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withEffect">
                  <p:stCondLst>
                    <p:cond delay="90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9" presetClass="entr" presetSubtype="0" fill="hold" nodeType="withEffect">
                  <p:stCondLst>
                    <p:cond delay="700"/>
                  </p:stCondLst>
                  <p:childTnLst>
                    <p:set>
                      <p:cBhvr>
                        <p:cTn dur="1" fill="hold">
                          <p:stCondLst>
                            <p:cond delay="0"/>
                          </p:stCondLst>
                        </p:cTn>
                        <p:tgtEl>
                          <p:spTgt spid="27"/>
                        </p:tgtEl>
                        <p:attrNameLst>
                          <p:attrName>style.visibility</p:attrName>
                        </p:attrNameLst>
                      </p:cBhvr>
                      <p:to>
                        <p:strVal val="visible"/>
                      </p:to>
                    </p:set>
                    <p:animEffect transition="in" filter="dissolve">
                      <p:cBhvr>
                        <p:cTn dur="400"/>
                        <p:tgtEl>
                          <p:spTgt spid="27"/>
                        </p:tgtEl>
                      </p:cBhvr>
                    </p:animEffect>
                  </p:childTnLst>
                </p:cTn>
              </p:par>
            </p:tnLst>
          </p:tmpl>
        </p:tmplLst>
      </p:bldP>
      <p:bldP spid="28" grpId="0" build="p">
        <p:tmplLst>
          <p:tmpl lvl="1">
            <p:tnLst>
              <p:par>
                <p:cTn presetID="9" presetClass="entr" presetSubtype="0" fill="hold" nodeType="withEffect">
                  <p:stCondLst>
                    <p:cond delay="600"/>
                  </p:stCondLst>
                  <p:childTnLst>
                    <p:set>
                      <p:cBhvr>
                        <p:cTn dur="1" fill="hold">
                          <p:stCondLst>
                            <p:cond delay="0"/>
                          </p:stCondLst>
                        </p:cTn>
                        <p:tgtEl>
                          <p:spTgt spid="28"/>
                        </p:tgtEl>
                        <p:attrNameLst>
                          <p:attrName>style.visibility</p:attrName>
                        </p:attrNameLst>
                      </p:cBhvr>
                      <p:to>
                        <p:strVal val="visible"/>
                      </p:to>
                    </p:set>
                    <p:animEffect transition="in" filter="dissolve">
                      <p:cBhvr>
                        <p:cTn dur="400"/>
                        <p:tgtEl>
                          <p:spTgt spid="28"/>
                        </p:tgtEl>
                      </p:cBhvr>
                    </p:animEffect>
                  </p:childTnLst>
                </p:cTn>
              </p:par>
            </p:tnLst>
          </p:tmpl>
        </p:tmplLst>
      </p:bldP>
      <p:bldP spid="29" grpId="0" build="p">
        <p:tmplLst>
          <p:tmpl lvl="1">
            <p:tnLst>
              <p:par>
                <p:cTn presetID="9"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dissolve">
                      <p:cBhvr>
                        <p:cTn dur="400"/>
                        <p:tgtEl>
                          <p:spTgt spid="29"/>
                        </p:tgtEl>
                      </p:cBhvr>
                    </p:animEffect>
                  </p:childTnLst>
                </p:cTn>
              </p:par>
            </p:tnLst>
          </p:tmpl>
        </p:tmplLst>
      </p:bldP>
      <p:bldP spid="30" grpId="0" build="p">
        <p:tmplLst>
          <p:tmpl lvl="1">
            <p:tnLst>
              <p:par>
                <p:cTn presetID="9" presetClass="entr" presetSubtype="0" fill="hold" nodeType="withEffect">
                  <p:stCondLst>
                    <p:cond delay="400"/>
                  </p:stCondLst>
                  <p:childTnLst>
                    <p:set>
                      <p:cBhvr>
                        <p:cTn dur="1" fill="hold">
                          <p:stCondLst>
                            <p:cond delay="0"/>
                          </p:stCondLst>
                        </p:cTn>
                        <p:tgtEl>
                          <p:spTgt spid="30"/>
                        </p:tgtEl>
                        <p:attrNameLst>
                          <p:attrName>style.visibility</p:attrName>
                        </p:attrNameLst>
                      </p:cBhvr>
                      <p:to>
                        <p:strVal val="visible"/>
                      </p:to>
                    </p:set>
                    <p:animEffect transition="in" filter="dissolve">
                      <p:cBhvr>
                        <p:cTn dur="400"/>
                        <p:tgtEl>
                          <p:spTgt spid="30"/>
                        </p:tgtEl>
                      </p:cBhvr>
                    </p:animEffect>
                  </p:childTnLst>
                </p:cTn>
              </p:par>
            </p:tnLst>
          </p:tmpl>
        </p:tmplLst>
      </p:bldP>
      <p:bldP spid="31" grpId="0" build="p">
        <p:tmplLst>
          <p:tmpl lvl="1">
            <p:tnLst>
              <p:par>
                <p:cTn presetID="9" presetClass="entr" presetSubtype="0" fill="hold" nodeType="withEffect">
                  <p:stCondLst>
                    <p:cond delay="300"/>
                  </p:stCondLst>
                  <p:childTnLst>
                    <p:set>
                      <p:cBhvr>
                        <p:cTn dur="1" fill="hold">
                          <p:stCondLst>
                            <p:cond delay="0"/>
                          </p:stCondLst>
                        </p:cTn>
                        <p:tgtEl>
                          <p:spTgt spid="31"/>
                        </p:tgtEl>
                        <p:attrNameLst>
                          <p:attrName>style.visibility</p:attrName>
                        </p:attrNameLst>
                      </p:cBhvr>
                      <p:to>
                        <p:strVal val="visible"/>
                      </p:to>
                    </p:set>
                    <p:animEffect transition="in" filter="dissolve">
                      <p:cBhvr>
                        <p:cTn dur="400"/>
                        <p:tgtEl>
                          <p:spTgt spid="31"/>
                        </p:tgtEl>
                      </p:cBhvr>
                    </p:animEffect>
                  </p:childTnLst>
                </p:cTn>
              </p:par>
            </p:tnLst>
          </p:tmpl>
        </p:tmplLst>
      </p:bldP>
      <p:bldP spid="32" grpId="0" build="p">
        <p:tmplLst>
          <p:tmpl lvl="1">
            <p:tnLst>
              <p:par>
                <p:cTn presetID="9"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dissolve">
                      <p:cBhvr>
                        <p:cTn dur="400"/>
                        <p:tgtEl>
                          <p:spTgt spid="32"/>
                        </p:tgtEl>
                      </p:cBhvr>
                    </p:animEffect>
                  </p:childTnLst>
                </p:cTn>
              </p:par>
            </p:tnLst>
          </p:tmpl>
        </p:tmplLst>
      </p:bldP>
    </p:bldLst>
  </p:timing>
  <p:hf hdr="0" ftr="0" dt="0"/>
  <p:extLst>
    <p:ext uri="{DCECCB84-F9BA-43D5-87BE-67443E8EF086}">
      <p15:sldGuideLst xmlns:p15="http://schemas.microsoft.com/office/powerpoint/2012/main">
        <p15:guide id="1" pos="608" userDrawn="1">
          <p15:clr>
            <a:srgbClr val="FBAE40"/>
          </p15:clr>
        </p15:guide>
        <p15:guide id="2" orient="horz" pos="4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Mesh Y&amp;B">
    <p:spTree>
      <p:nvGrpSpPr>
        <p:cNvPr id="1" name=""/>
        <p:cNvGrpSpPr/>
        <p:nvPr/>
      </p:nvGrpSpPr>
      <p:grpSpPr>
        <a:xfrm>
          <a:off x="0" y="0"/>
          <a:ext cx="0" cy="0"/>
          <a:chOff x="0" y="0"/>
          <a:chExt cx="0" cy="0"/>
        </a:xfrm>
      </p:grpSpPr>
      <p:pic>
        <p:nvPicPr>
          <p:cNvPr id="60" name="Image 59">
            <a:extLst>
              <a:ext uri="{FF2B5EF4-FFF2-40B4-BE49-F238E27FC236}">
                <a16:creationId xmlns:a16="http://schemas.microsoft.com/office/drawing/2014/main" id="{5264D455-828F-CA5C-CB22-B362F90E89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504"/>
          <a:stretch/>
        </p:blipFill>
        <p:spPr>
          <a:xfrm>
            <a:off x="4921250" y="-1"/>
            <a:ext cx="7270750" cy="6858001"/>
          </a:xfrm>
          <a:prstGeom prst="rect">
            <a:avLst/>
          </a:prstGeom>
        </p:spPr>
      </p:pic>
      <p:sp>
        <p:nvSpPr>
          <p:cNvPr id="2" name="Blue Filter">
            <a:extLst>
              <a:ext uri="{FF2B5EF4-FFF2-40B4-BE49-F238E27FC236}">
                <a16:creationId xmlns:a16="http://schemas.microsoft.com/office/drawing/2014/main" id="{B4B52EE7-77F9-B0D5-BA67-CB77636BA3E4}"/>
              </a:ext>
            </a:extLst>
          </p:cNvPr>
          <p:cNvSpPr/>
          <p:nvPr userDrawn="1"/>
        </p:nvSpPr>
        <p:spPr>
          <a:xfrm>
            <a:off x="0" y="0"/>
            <a:ext cx="12219110" cy="6858000"/>
          </a:xfrm>
          <a:prstGeom prst="rect">
            <a:avLst/>
          </a:prstGeom>
          <a:solidFill>
            <a:srgbClr val="001F3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a:p>
        </p:txBody>
      </p:sp>
      <p:sp>
        <p:nvSpPr>
          <p:cNvPr id="61" name="Mask blue dark">
            <a:extLst>
              <a:ext uri="{FF2B5EF4-FFF2-40B4-BE49-F238E27FC236}">
                <a16:creationId xmlns:a16="http://schemas.microsoft.com/office/drawing/2014/main" id="{570145B5-256A-C99C-B489-7F7F6D900E02}"/>
              </a:ext>
            </a:extLst>
          </p:cNvPr>
          <p:cNvSpPr/>
          <p:nvPr userDrawn="1"/>
        </p:nvSpPr>
        <p:spPr bwMode="gray">
          <a:xfrm>
            <a:off x="0" y="0"/>
            <a:ext cx="12192000" cy="6858000"/>
          </a:xfrm>
          <a:prstGeom prst="rect">
            <a:avLst/>
          </a:prstGeom>
          <a:solidFill>
            <a:srgbClr val="001F33">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711200" rtl="0" eaLnBrk="1" fontAlgn="auto" latinLnBrk="0" hangingPunct="1">
              <a:lnSpc>
                <a:spcPct val="100000"/>
              </a:lnSpc>
              <a:spcBef>
                <a:spcPts val="1200"/>
              </a:spcBef>
              <a:spcAft>
                <a:spcPts val="0"/>
              </a:spcAft>
              <a:buClrTx/>
              <a:buSzTx/>
              <a:buFontTx/>
              <a:buNone/>
              <a:tabLst/>
              <a:defRPr/>
            </a:pPr>
            <a:endParaRPr kumimoji="0" lang="en-US" sz="1600" b="0" i="0" u="none" strike="noStrike" kern="1200" cap="none" spc="0" normalizeH="0" baseline="0" noProof="0" err="1">
              <a:ln>
                <a:noFill/>
              </a:ln>
              <a:solidFill>
                <a:srgbClr val="001F33"/>
              </a:solidFill>
              <a:effectLst/>
              <a:uLnTx/>
              <a:uFillTx/>
              <a:latin typeface="Arial"/>
              <a:cs typeface="Arial"/>
            </a:endParaRPr>
          </a:p>
        </p:txBody>
      </p:sp>
      <p:pic>
        <p:nvPicPr>
          <p:cNvPr id="39" name="Logo Akkodis">
            <a:extLst>
              <a:ext uri="{FF2B5EF4-FFF2-40B4-BE49-F238E27FC236}">
                <a16:creationId xmlns:a16="http://schemas.microsoft.com/office/drawing/2014/main" id="{1E2A189D-CD0B-0F6B-E3D4-5346DF28B07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41" name="Res_Chapter_01">
            <a:extLst>
              <a:ext uri="{FF2B5EF4-FFF2-40B4-BE49-F238E27FC236}">
                <a16:creationId xmlns:a16="http://schemas.microsoft.com/office/drawing/2014/main" id="{E1AE7899-990A-31CE-7C8D-C0CAC2229293}"/>
              </a:ext>
            </a:extLst>
          </p:cNvPr>
          <p:cNvSpPr>
            <a:spLocks noGrp="1"/>
          </p:cNvSpPr>
          <p:nvPr>
            <p:ph type="body" sz="quarter" idx="12" hasCustomPrompt="1"/>
          </p:nvPr>
        </p:nvSpPr>
        <p:spPr>
          <a:xfrm>
            <a:off x="1289049" y="1658938"/>
            <a:ext cx="6511925" cy="432000"/>
          </a:xfrm>
          <a:prstGeom prst="rect">
            <a:avLst/>
          </a:prstGeom>
        </p:spPr>
        <p:txBody>
          <a:bodyPr lIns="0" tIns="0" rIns="0" bIns="36000" anchor="ctr">
            <a:noAutofit/>
          </a:bodyPr>
          <a:lstStyle>
            <a:lvl1pPr>
              <a:lnSpc>
                <a:spcPts val="1700"/>
              </a:lnSpc>
              <a:spcBef>
                <a:spcPts val="0"/>
              </a:spcBef>
              <a:defRPr lang="fr-FR" sz="1600" b="0" kern="1200" dirty="0" smtClean="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48" name="Res_Chapter_02">
            <a:extLst>
              <a:ext uri="{FF2B5EF4-FFF2-40B4-BE49-F238E27FC236}">
                <a16:creationId xmlns:a16="http://schemas.microsoft.com/office/drawing/2014/main" id="{2620BE47-3393-9194-8A51-1E683F7766C1}"/>
              </a:ext>
            </a:extLst>
          </p:cNvPr>
          <p:cNvSpPr>
            <a:spLocks noGrp="1"/>
          </p:cNvSpPr>
          <p:nvPr>
            <p:ph type="body" sz="quarter" idx="14" hasCustomPrompt="1"/>
          </p:nvPr>
        </p:nvSpPr>
        <p:spPr>
          <a:xfrm>
            <a:off x="1289049" y="2145620"/>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50" name="Res_Chapter_03">
            <a:extLst>
              <a:ext uri="{FF2B5EF4-FFF2-40B4-BE49-F238E27FC236}">
                <a16:creationId xmlns:a16="http://schemas.microsoft.com/office/drawing/2014/main" id="{122C2CC9-AF9E-57A3-3979-7EFDA6FFD01A}"/>
              </a:ext>
            </a:extLst>
          </p:cNvPr>
          <p:cNvSpPr>
            <a:spLocks noGrp="1"/>
          </p:cNvSpPr>
          <p:nvPr>
            <p:ph type="body" sz="quarter" idx="16" hasCustomPrompt="1"/>
          </p:nvPr>
        </p:nvSpPr>
        <p:spPr>
          <a:xfrm>
            <a:off x="1289049" y="2632302"/>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52" name="Res_Chapter_04">
            <a:extLst>
              <a:ext uri="{FF2B5EF4-FFF2-40B4-BE49-F238E27FC236}">
                <a16:creationId xmlns:a16="http://schemas.microsoft.com/office/drawing/2014/main" id="{5DB3A8E4-C51B-90DF-E576-8944CB37DE0A}"/>
              </a:ext>
            </a:extLst>
          </p:cNvPr>
          <p:cNvSpPr>
            <a:spLocks noGrp="1"/>
          </p:cNvSpPr>
          <p:nvPr>
            <p:ph type="body" sz="quarter" idx="18" hasCustomPrompt="1"/>
          </p:nvPr>
        </p:nvSpPr>
        <p:spPr>
          <a:xfrm>
            <a:off x="1289049" y="3118984"/>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54" name="Res_Chapter_05">
            <a:extLst>
              <a:ext uri="{FF2B5EF4-FFF2-40B4-BE49-F238E27FC236}">
                <a16:creationId xmlns:a16="http://schemas.microsoft.com/office/drawing/2014/main" id="{FFE2F24C-548E-02BF-CBE9-7B5626E9FE98}"/>
              </a:ext>
            </a:extLst>
          </p:cNvPr>
          <p:cNvSpPr>
            <a:spLocks noGrp="1"/>
          </p:cNvSpPr>
          <p:nvPr>
            <p:ph type="body" sz="quarter" idx="20" hasCustomPrompt="1"/>
          </p:nvPr>
        </p:nvSpPr>
        <p:spPr>
          <a:xfrm>
            <a:off x="1289049" y="3605666"/>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56" name="Res_Chapter_06">
            <a:extLst>
              <a:ext uri="{FF2B5EF4-FFF2-40B4-BE49-F238E27FC236}">
                <a16:creationId xmlns:a16="http://schemas.microsoft.com/office/drawing/2014/main" id="{0C3AF820-4A5E-431D-00AC-13D1ED986EE2}"/>
              </a:ext>
            </a:extLst>
          </p:cNvPr>
          <p:cNvSpPr>
            <a:spLocks noGrp="1"/>
          </p:cNvSpPr>
          <p:nvPr>
            <p:ph type="body" sz="quarter" idx="22" hasCustomPrompt="1"/>
          </p:nvPr>
        </p:nvSpPr>
        <p:spPr>
          <a:xfrm>
            <a:off x="1289049" y="4092348"/>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62" name="Res_Chapter_07">
            <a:extLst>
              <a:ext uri="{FF2B5EF4-FFF2-40B4-BE49-F238E27FC236}">
                <a16:creationId xmlns:a16="http://schemas.microsoft.com/office/drawing/2014/main" id="{CF0C9E18-1D1C-68E9-C5E8-10B6DA6AA1E8}"/>
              </a:ext>
            </a:extLst>
          </p:cNvPr>
          <p:cNvSpPr>
            <a:spLocks noGrp="1"/>
          </p:cNvSpPr>
          <p:nvPr>
            <p:ph type="body" sz="quarter" idx="25" hasCustomPrompt="1"/>
          </p:nvPr>
        </p:nvSpPr>
        <p:spPr>
          <a:xfrm>
            <a:off x="1289049" y="4579030"/>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65" name="Res_Chapter_08">
            <a:extLst>
              <a:ext uri="{FF2B5EF4-FFF2-40B4-BE49-F238E27FC236}">
                <a16:creationId xmlns:a16="http://schemas.microsoft.com/office/drawing/2014/main" id="{44D74E85-8903-6DDE-79F4-4340EBD330FB}"/>
              </a:ext>
            </a:extLst>
          </p:cNvPr>
          <p:cNvSpPr>
            <a:spLocks noGrp="1"/>
          </p:cNvSpPr>
          <p:nvPr>
            <p:ph type="body" sz="quarter" idx="27" hasCustomPrompt="1"/>
          </p:nvPr>
        </p:nvSpPr>
        <p:spPr>
          <a:xfrm>
            <a:off x="1289049" y="5065713"/>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66" name="Res_Num_08">
            <a:extLst>
              <a:ext uri="{FF2B5EF4-FFF2-40B4-BE49-F238E27FC236}">
                <a16:creationId xmlns:a16="http://schemas.microsoft.com/office/drawing/2014/main" id="{5F25CA2F-951E-98B9-4B3C-4F5439D70EA7}"/>
              </a:ext>
            </a:extLst>
          </p:cNvPr>
          <p:cNvSpPr>
            <a:spLocks noGrp="1"/>
          </p:cNvSpPr>
          <p:nvPr>
            <p:ph type="body" sz="quarter" idx="28" hasCustomPrompt="1"/>
          </p:nvPr>
        </p:nvSpPr>
        <p:spPr>
          <a:xfrm>
            <a:off x="765175" y="5081691"/>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8</a:t>
            </a:r>
            <a:endParaRPr lang="en-US"/>
          </a:p>
        </p:txBody>
      </p:sp>
      <p:sp>
        <p:nvSpPr>
          <p:cNvPr id="63" name="Res_Num_07">
            <a:extLst>
              <a:ext uri="{FF2B5EF4-FFF2-40B4-BE49-F238E27FC236}">
                <a16:creationId xmlns:a16="http://schemas.microsoft.com/office/drawing/2014/main" id="{FC933852-0C5B-D5D2-17A0-9193E09A4CF2}"/>
              </a:ext>
            </a:extLst>
          </p:cNvPr>
          <p:cNvSpPr>
            <a:spLocks noGrp="1"/>
          </p:cNvSpPr>
          <p:nvPr>
            <p:ph type="body" sz="quarter" idx="26" hasCustomPrompt="1"/>
          </p:nvPr>
        </p:nvSpPr>
        <p:spPr>
          <a:xfrm>
            <a:off x="765175" y="4590927"/>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7</a:t>
            </a:r>
            <a:endParaRPr lang="en-US"/>
          </a:p>
        </p:txBody>
      </p:sp>
      <p:sp>
        <p:nvSpPr>
          <p:cNvPr id="57" name="Res_Num_06">
            <a:extLst>
              <a:ext uri="{FF2B5EF4-FFF2-40B4-BE49-F238E27FC236}">
                <a16:creationId xmlns:a16="http://schemas.microsoft.com/office/drawing/2014/main" id="{E72B1956-EBA4-5B77-E3B3-BA20B79D613A}"/>
              </a:ext>
            </a:extLst>
          </p:cNvPr>
          <p:cNvSpPr>
            <a:spLocks noGrp="1"/>
          </p:cNvSpPr>
          <p:nvPr>
            <p:ph type="body" sz="quarter" idx="23" hasCustomPrompt="1"/>
          </p:nvPr>
        </p:nvSpPr>
        <p:spPr>
          <a:xfrm>
            <a:off x="765175" y="4100163"/>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6</a:t>
            </a:r>
            <a:endParaRPr lang="en-US"/>
          </a:p>
        </p:txBody>
      </p:sp>
      <p:sp>
        <p:nvSpPr>
          <p:cNvPr id="55" name="Res_Num_05">
            <a:extLst>
              <a:ext uri="{FF2B5EF4-FFF2-40B4-BE49-F238E27FC236}">
                <a16:creationId xmlns:a16="http://schemas.microsoft.com/office/drawing/2014/main" id="{16FB08BD-C4B2-C1A3-D947-BD335DC21AB5}"/>
              </a:ext>
            </a:extLst>
          </p:cNvPr>
          <p:cNvSpPr>
            <a:spLocks noGrp="1"/>
          </p:cNvSpPr>
          <p:nvPr>
            <p:ph type="body" sz="quarter" idx="21" hasCustomPrompt="1"/>
          </p:nvPr>
        </p:nvSpPr>
        <p:spPr>
          <a:xfrm>
            <a:off x="765175" y="3609399"/>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5</a:t>
            </a:r>
            <a:endParaRPr lang="en-US"/>
          </a:p>
        </p:txBody>
      </p:sp>
      <p:sp>
        <p:nvSpPr>
          <p:cNvPr id="53" name="Res_Num_04">
            <a:extLst>
              <a:ext uri="{FF2B5EF4-FFF2-40B4-BE49-F238E27FC236}">
                <a16:creationId xmlns:a16="http://schemas.microsoft.com/office/drawing/2014/main" id="{693D0B23-85F1-77F8-B3C4-255089893D13}"/>
              </a:ext>
            </a:extLst>
          </p:cNvPr>
          <p:cNvSpPr>
            <a:spLocks noGrp="1"/>
          </p:cNvSpPr>
          <p:nvPr>
            <p:ph type="body" sz="quarter" idx="19" hasCustomPrompt="1"/>
          </p:nvPr>
        </p:nvSpPr>
        <p:spPr>
          <a:xfrm>
            <a:off x="765175" y="3118635"/>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4</a:t>
            </a:r>
            <a:endParaRPr lang="en-US"/>
          </a:p>
        </p:txBody>
      </p:sp>
      <p:sp>
        <p:nvSpPr>
          <p:cNvPr id="51" name="Res_Num_03">
            <a:extLst>
              <a:ext uri="{FF2B5EF4-FFF2-40B4-BE49-F238E27FC236}">
                <a16:creationId xmlns:a16="http://schemas.microsoft.com/office/drawing/2014/main" id="{9C05F163-0F6D-B600-1AA1-B8B3732428A0}"/>
              </a:ext>
            </a:extLst>
          </p:cNvPr>
          <p:cNvSpPr>
            <a:spLocks noGrp="1"/>
          </p:cNvSpPr>
          <p:nvPr>
            <p:ph type="body" sz="quarter" idx="17" hasCustomPrompt="1"/>
          </p:nvPr>
        </p:nvSpPr>
        <p:spPr>
          <a:xfrm>
            <a:off x="765175" y="2627871"/>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3</a:t>
            </a:r>
            <a:endParaRPr lang="en-US"/>
          </a:p>
        </p:txBody>
      </p:sp>
      <p:sp>
        <p:nvSpPr>
          <p:cNvPr id="49" name="Res_Num_02">
            <a:extLst>
              <a:ext uri="{FF2B5EF4-FFF2-40B4-BE49-F238E27FC236}">
                <a16:creationId xmlns:a16="http://schemas.microsoft.com/office/drawing/2014/main" id="{FDFAD6C4-04BF-5D27-4868-632C4F5779AD}"/>
              </a:ext>
            </a:extLst>
          </p:cNvPr>
          <p:cNvSpPr>
            <a:spLocks noGrp="1"/>
          </p:cNvSpPr>
          <p:nvPr>
            <p:ph type="body" sz="quarter" idx="15" hasCustomPrompt="1"/>
          </p:nvPr>
        </p:nvSpPr>
        <p:spPr>
          <a:xfrm>
            <a:off x="765175" y="2137107"/>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2</a:t>
            </a:r>
            <a:endParaRPr lang="en-US"/>
          </a:p>
        </p:txBody>
      </p:sp>
      <p:sp>
        <p:nvSpPr>
          <p:cNvPr id="45" name="Res_Num_01">
            <a:extLst>
              <a:ext uri="{FF2B5EF4-FFF2-40B4-BE49-F238E27FC236}">
                <a16:creationId xmlns:a16="http://schemas.microsoft.com/office/drawing/2014/main" id="{3D9C9394-5D4A-C8AD-F432-9B992F57BA5D}"/>
              </a:ext>
            </a:extLst>
          </p:cNvPr>
          <p:cNvSpPr>
            <a:spLocks noGrp="1"/>
          </p:cNvSpPr>
          <p:nvPr>
            <p:ph type="body" sz="quarter" idx="13" hasCustomPrompt="1"/>
          </p:nvPr>
        </p:nvSpPr>
        <p:spPr>
          <a:xfrm>
            <a:off x="765175" y="1646343"/>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1</a:t>
            </a:r>
            <a:endParaRPr lang="en-US"/>
          </a:p>
        </p:txBody>
      </p:sp>
      <p:sp>
        <p:nvSpPr>
          <p:cNvPr id="3" name="Footer - Slide Number">
            <a:extLst>
              <a:ext uri="{FF2B5EF4-FFF2-40B4-BE49-F238E27FC236}">
                <a16:creationId xmlns:a16="http://schemas.microsoft.com/office/drawing/2014/main" id="{4DC33743-AD8F-833D-7474-B75789CB4A9F}"/>
              </a:ext>
            </a:extLst>
          </p:cNvPr>
          <p:cNvSpPr txBox="1">
            <a:spLocks/>
          </p:cNvSpPr>
          <p:nvPr userDrawn="1"/>
        </p:nvSpPr>
        <p:spPr>
          <a:xfrm>
            <a:off x="11134725" y="6468746"/>
            <a:ext cx="721920" cy="241300"/>
          </a:xfrm>
          <a:prstGeom prst="rect">
            <a:avLst/>
          </a:prstGeom>
        </p:spPr>
        <p:txBody>
          <a:bodyPr>
            <a:noAutofit/>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tx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tx1"/>
              </a:solidFill>
              <a:effectLst/>
              <a:uLnTx/>
              <a:uFillTx/>
              <a:latin typeface="Arial"/>
              <a:cs typeface="Arial"/>
            </a:endParaRPr>
          </a:p>
        </p:txBody>
      </p:sp>
      <p:sp>
        <p:nvSpPr>
          <p:cNvPr id="4" name="TXT_@Akkodis">
            <a:extLst>
              <a:ext uri="{FF2B5EF4-FFF2-40B4-BE49-F238E27FC236}">
                <a16:creationId xmlns:a16="http://schemas.microsoft.com/office/drawing/2014/main" id="{DDACC7DE-9FE6-0E4D-032C-A8A53656D312}"/>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rgbClr val="FFFFFF"/>
                </a:solidFill>
                <a:effectLst/>
                <a:uLnTx/>
                <a:uFillTx/>
                <a:latin typeface="Arial"/>
                <a:ea typeface="+mn-ea"/>
                <a:cs typeface="Arial"/>
              </a:rPr>
              <a:t>© Akkodis</a:t>
            </a:r>
            <a:endParaRPr kumimoji="0" lang="en-US" sz="800" b="0" i="0" u="none" strike="noStrike" kern="0" cap="none" spc="0" normalizeH="0" baseline="0">
              <a:ln>
                <a:noFill/>
              </a:ln>
              <a:solidFill>
                <a:srgbClr val="FFFFFF"/>
              </a:solidFill>
              <a:effectLst/>
              <a:uLnTx/>
              <a:uFillTx/>
              <a:latin typeface="Arial"/>
              <a:ea typeface="+mn-ea"/>
              <a:cs typeface="Arial"/>
            </a:endParaRPr>
          </a:p>
        </p:txBody>
      </p:sp>
      <p:sp>
        <p:nvSpPr>
          <p:cNvPr id="59" name="Res_Title_01">
            <a:extLst>
              <a:ext uri="{FF2B5EF4-FFF2-40B4-BE49-F238E27FC236}">
                <a16:creationId xmlns:a16="http://schemas.microsoft.com/office/drawing/2014/main" id="{B04D1A9F-2AC0-9CDC-9479-395D7299B46D}"/>
              </a:ext>
            </a:extLst>
          </p:cNvPr>
          <p:cNvSpPr>
            <a:spLocks noGrp="1"/>
          </p:cNvSpPr>
          <p:nvPr>
            <p:ph type="body" sz="quarter" idx="24" hasCustomPrompt="1"/>
          </p:nvPr>
        </p:nvSpPr>
        <p:spPr>
          <a:xfrm>
            <a:off x="330200" y="250825"/>
            <a:ext cx="9080500" cy="660400"/>
          </a:xfrm>
          <a:prstGeom prst="rect">
            <a:avLst/>
          </a:prstGeom>
        </p:spPr>
        <p:txBody>
          <a:bodyPr>
            <a:noAutofit/>
          </a:bodyPr>
          <a:lstStyle>
            <a:lvl1pPr>
              <a:defRPr sz="3200">
                <a:solidFill>
                  <a:schemeClr val="bg2"/>
                </a:solidFill>
                <a:latin typeface="+mj-lt"/>
              </a:defRPr>
            </a:lvl1pPr>
          </a:lstStyle>
          <a:p>
            <a:pPr lvl="0"/>
            <a:r>
              <a:rPr lang="fr-FR"/>
              <a:t>Click to insert a </a:t>
            </a:r>
            <a:r>
              <a:rPr lang="fr-FR" err="1"/>
              <a:t>Title</a:t>
            </a:r>
            <a:endParaRPr lang="en-US"/>
          </a:p>
        </p:txBody>
      </p:sp>
      <p:pic>
        <p:nvPicPr>
          <p:cNvPr id="5" name="Image 4" descr="Une image contenant Graphique, logo, Police, texte&#10;&#10;Description générée automatiquement">
            <a:extLst>
              <a:ext uri="{FF2B5EF4-FFF2-40B4-BE49-F238E27FC236}">
                <a16:creationId xmlns:a16="http://schemas.microsoft.com/office/drawing/2014/main" id="{96CE360F-B74B-F9E7-3F45-C9CFD16099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74789729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childTnLst>
                                </p:cTn>
                              </p:par>
                              <p:par>
                                <p:cTn id="8" presetID="2" presetClass="entr" presetSubtype="8" fill="hold" grpId="0" nodeType="withEffect">
                                  <p:stCondLst>
                                    <p:cond delay="400"/>
                                  </p:stCondLst>
                                  <p:childTnLst>
                                    <p:set>
                                      <p:cBhvr>
                                        <p:cTn id="9" dur="1" fill="hold">
                                          <p:stCondLst>
                                            <p:cond delay="0"/>
                                          </p:stCondLst>
                                        </p:cTn>
                                        <p:tgtEl>
                                          <p:spTgt spid="41">
                                            <p:txEl>
                                              <p:pRg st="0" end="0"/>
                                            </p:txEl>
                                          </p:spTgt>
                                        </p:tgtEl>
                                        <p:attrNameLst>
                                          <p:attrName>style.visibility</p:attrName>
                                        </p:attrNameLst>
                                      </p:cBhvr>
                                      <p:to>
                                        <p:strVal val="visible"/>
                                      </p:to>
                                    </p:set>
                                    <p:anim calcmode="lin" valueType="num">
                                      <p:cBhvr additive="base">
                                        <p:cTn id="10"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41">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500"/>
                                  </p:stCondLst>
                                  <p:childTnLst>
                                    <p:set>
                                      <p:cBhvr>
                                        <p:cTn id="13" dur="1" fill="hold">
                                          <p:stCondLst>
                                            <p:cond delay="0"/>
                                          </p:stCondLst>
                                        </p:cTn>
                                        <p:tgtEl>
                                          <p:spTgt spid="48">
                                            <p:txEl>
                                              <p:pRg st="0" end="0"/>
                                            </p:txEl>
                                          </p:spTgt>
                                        </p:tgtEl>
                                        <p:attrNameLst>
                                          <p:attrName>style.visibility</p:attrName>
                                        </p:attrNameLst>
                                      </p:cBhvr>
                                      <p:to>
                                        <p:strVal val="visible"/>
                                      </p:to>
                                    </p:set>
                                    <p:anim calcmode="lin" valueType="num">
                                      <p:cBhvr additive="base">
                                        <p:cTn id="14"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48">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600"/>
                                  </p:stCondLst>
                                  <p:childTnLst>
                                    <p:set>
                                      <p:cBhvr>
                                        <p:cTn id="17" dur="1" fill="hold">
                                          <p:stCondLst>
                                            <p:cond delay="0"/>
                                          </p:stCondLst>
                                        </p:cTn>
                                        <p:tgtEl>
                                          <p:spTgt spid="50">
                                            <p:txEl>
                                              <p:pRg st="0" end="0"/>
                                            </p:txEl>
                                          </p:spTgt>
                                        </p:tgtEl>
                                        <p:attrNameLst>
                                          <p:attrName>style.visibility</p:attrName>
                                        </p:attrNameLst>
                                      </p:cBhvr>
                                      <p:to>
                                        <p:strVal val="visible"/>
                                      </p:to>
                                    </p:set>
                                    <p:anim calcmode="lin" valueType="num">
                                      <p:cBhvr additive="base">
                                        <p:cTn id="18"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50">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700"/>
                                  </p:stCondLst>
                                  <p:childTnLst>
                                    <p:set>
                                      <p:cBhvr>
                                        <p:cTn id="21" dur="1" fill="hold">
                                          <p:stCondLst>
                                            <p:cond delay="0"/>
                                          </p:stCondLst>
                                        </p:cTn>
                                        <p:tgtEl>
                                          <p:spTgt spid="52">
                                            <p:txEl>
                                              <p:pRg st="0" end="0"/>
                                            </p:txEl>
                                          </p:spTgt>
                                        </p:tgtEl>
                                        <p:attrNameLst>
                                          <p:attrName>style.visibility</p:attrName>
                                        </p:attrNameLst>
                                      </p:cBhvr>
                                      <p:to>
                                        <p:strVal val="visible"/>
                                      </p:to>
                                    </p:set>
                                    <p:anim calcmode="lin" valueType="num">
                                      <p:cBhvr additive="base">
                                        <p:cTn id="2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800"/>
                                  </p:stCondLst>
                                  <p:childTnLst>
                                    <p:set>
                                      <p:cBhvr>
                                        <p:cTn id="25" dur="1" fill="hold">
                                          <p:stCondLst>
                                            <p:cond delay="0"/>
                                          </p:stCondLst>
                                        </p:cTn>
                                        <p:tgtEl>
                                          <p:spTgt spid="54">
                                            <p:txEl>
                                              <p:pRg st="0" end="0"/>
                                            </p:txEl>
                                          </p:spTgt>
                                        </p:tgtEl>
                                        <p:attrNameLst>
                                          <p:attrName>style.visibility</p:attrName>
                                        </p:attrNameLst>
                                      </p:cBhvr>
                                      <p:to>
                                        <p:strVal val="visible"/>
                                      </p:to>
                                    </p:set>
                                    <p:anim calcmode="lin" valueType="num">
                                      <p:cBhvr additive="base">
                                        <p:cTn id="2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54">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900"/>
                                  </p:stCondLst>
                                  <p:childTnLst>
                                    <p:set>
                                      <p:cBhvr>
                                        <p:cTn id="29" dur="1" fill="hold">
                                          <p:stCondLst>
                                            <p:cond delay="0"/>
                                          </p:stCondLst>
                                        </p:cTn>
                                        <p:tgtEl>
                                          <p:spTgt spid="56">
                                            <p:txEl>
                                              <p:pRg st="0" end="0"/>
                                            </p:txEl>
                                          </p:spTgt>
                                        </p:tgtEl>
                                        <p:attrNameLst>
                                          <p:attrName>style.visibility</p:attrName>
                                        </p:attrNameLst>
                                      </p:cBhvr>
                                      <p:to>
                                        <p:strVal val="visible"/>
                                      </p:to>
                                    </p:set>
                                    <p:anim calcmode="lin" valueType="num">
                                      <p:cBhvr additive="base">
                                        <p:cTn id="30"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6">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1000"/>
                                  </p:stCondLst>
                                  <p:childTnLst>
                                    <p:set>
                                      <p:cBhvr>
                                        <p:cTn id="33" dur="1" fill="hold">
                                          <p:stCondLst>
                                            <p:cond delay="0"/>
                                          </p:stCondLst>
                                        </p:cTn>
                                        <p:tgtEl>
                                          <p:spTgt spid="62">
                                            <p:txEl>
                                              <p:pRg st="0" end="0"/>
                                            </p:txEl>
                                          </p:spTgt>
                                        </p:tgtEl>
                                        <p:attrNameLst>
                                          <p:attrName>style.visibility</p:attrName>
                                        </p:attrNameLst>
                                      </p:cBhvr>
                                      <p:to>
                                        <p:strVal val="visible"/>
                                      </p:to>
                                    </p:set>
                                    <p:anim calcmode="lin" valueType="num">
                                      <p:cBhvr additive="base">
                                        <p:cTn id="34"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62">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1100"/>
                                  </p:stCondLst>
                                  <p:childTnLst>
                                    <p:set>
                                      <p:cBhvr>
                                        <p:cTn id="37" dur="1" fill="hold">
                                          <p:stCondLst>
                                            <p:cond delay="0"/>
                                          </p:stCondLst>
                                        </p:cTn>
                                        <p:tgtEl>
                                          <p:spTgt spid="65">
                                            <p:txEl>
                                              <p:pRg st="0" end="0"/>
                                            </p:txEl>
                                          </p:spTgt>
                                        </p:tgtEl>
                                        <p:attrNameLst>
                                          <p:attrName>style.visibility</p:attrName>
                                        </p:attrNameLst>
                                      </p:cBhvr>
                                      <p:to>
                                        <p:strVal val="visible"/>
                                      </p:to>
                                    </p:set>
                                    <p:anim calcmode="lin" valueType="num">
                                      <p:cBhvr additive="base">
                                        <p:cTn id="38" dur="500" fill="hold"/>
                                        <p:tgtEl>
                                          <p:spTgt spid="65">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65">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1000"/>
                                  </p:stCondLst>
                                  <p:childTnLst>
                                    <p:set>
                                      <p:cBhvr>
                                        <p:cTn id="41" dur="1" fill="hold">
                                          <p:stCondLst>
                                            <p:cond delay="0"/>
                                          </p:stCondLst>
                                        </p:cTn>
                                        <p:tgtEl>
                                          <p:spTgt spid="45">
                                            <p:txEl>
                                              <p:pRg st="0" end="0"/>
                                            </p:txEl>
                                          </p:spTgt>
                                        </p:tgtEl>
                                        <p:attrNameLst>
                                          <p:attrName>style.visibility</p:attrName>
                                        </p:attrNameLst>
                                      </p:cBhvr>
                                      <p:to>
                                        <p:strVal val="visible"/>
                                      </p:to>
                                    </p:set>
                                    <p:anim calcmode="lin" valueType="num">
                                      <p:cBhvr additive="base">
                                        <p:cTn id="42" dur="25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43" dur="250" fill="hold"/>
                                        <p:tgtEl>
                                          <p:spTgt spid="4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1100"/>
                                  </p:stCondLst>
                                  <p:childTnLst>
                                    <p:set>
                                      <p:cBhvr>
                                        <p:cTn id="45" dur="1" fill="hold">
                                          <p:stCondLst>
                                            <p:cond delay="0"/>
                                          </p:stCondLst>
                                        </p:cTn>
                                        <p:tgtEl>
                                          <p:spTgt spid="49">
                                            <p:txEl>
                                              <p:pRg st="0" end="0"/>
                                            </p:txEl>
                                          </p:spTgt>
                                        </p:tgtEl>
                                        <p:attrNameLst>
                                          <p:attrName>style.visibility</p:attrName>
                                        </p:attrNameLst>
                                      </p:cBhvr>
                                      <p:to>
                                        <p:strVal val="visible"/>
                                      </p:to>
                                    </p:set>
                                    <p:anim calcmode="lin" valueType="num">
                                      <p:cBhvr additive="base">
                                        <p:cTn id="46" dur="25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47" dur="250" fill="hold"/>
                                        <p:tgtEl>
                                          <p:spTgt spid="49">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1200"/>
                                  </p:stCondLst>
                                  <p:childTnLst>
                                    <p:set>
                                      <p:cBhvr>
                                        <p:cTn id="49" dur="1" fill="hold">
                                          <p:stCondLst>
                                            <p:cond delay="0"/>
                                          </p:stCondLst>
                                        </p:cTn>
                                        <p:tgtEl>
                                          <p:spTgt spid="51">
                                            <p:txEl>
                                              <p:pRg st="0" end="0"/>
                                            </p:txEl>
                                          </p:spTgt>
                                        </p:tgtEl>
                                        <p:attrNameLst>
                                          <p:attrName>style.visibility</p:attrName>
                                        </p:attrNameLst>
                                      </p:cBhvr>
                                      <p:to>
                                        <p:strVal val="visible"/>
                                      </p:to>
                                    </p:set>
                                    <p:anim calcmode="lin" valueType="num">
                                      <p:cBhvr additive="base">
                                        <p:cTn id="50" dur="25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51" dur="250" fill="hold"/>
                                        <p:tgtEl>
                                          <p:spTgt spid="5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1300"/>
                                  </p:stCondLst>
                                  <p:childTnLst>
                                    <p:set>
                                      <p:cBhvr>
                                        <p:cTn id="53" dur="1" fill="hold">
                                          <p:stCondLst>
                                            <p:cond delay="0"/>
                                          </p:stCondLst>
                                        </p:cTn>
                                        <p:tgtEl>
                                          <p:spTgt spid="53">
                                            <p:txEl>
                                              <p:pRg st="0" end="0"/>
                                            </p:txEl>
                                          </p:spTgt>
                                        </p:tgtEl>
                                        <p:attrNameLst>
                                          <p:attrName>style.visibility</p:attrName>
                                        </p:attrNameLst>
                                      </p:cBhvr>
                                      <p:to>
                                        <p:strVal val="visible"/>
                                      </p:to>
                                    </p:set>
                                    <p:anim calcmode="lin" valueType="num">
                                      <p:cBhvr additive="base">
                                        <p:cTn id="54" dur="25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55" dur="250" fill="hold"/>
                                        <p:tgtEl>
                                          <p:spTgt spid="53">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1400"/>
                                  </p:stCondLst>
                                  <p:childTnLst>
                                    <p:set>
                                      <p:cBhvr>
                                        <p:cTn id="57" dur="1" fill="hold">
                                          <p:stCondLst>
                                            <p:cond delay="0"/>
                                          </p:stCondLst>
                                        </p:cTn>
                                        <p:tgtEl>
                                          <p:spTgt spid="55">
                                            <p:txEl>
                                              <p:pRg st="0" end="0"/>
                                            </p:txEl>
                                          </p:spTgt>
                                        </p:tgtEl>
                                        <p:attrNameLst>
                                          <p:attrName>style.visibility</p:attrName>
                                        </p:attrNameLst>
                                      </p:cBhvr>
                                      <p:to>
                                        <p:strVal val="visible"/>
                                      </p:to>
                                    </p:set>
                                    <p:anim calcmode="lin" valueType="num">
                                      <p:cBhvr additive="base">
                                        <p:cTn id="58" dur="25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59" dur="250" fill="hold"/>
                                        <p:tgtEl>
                                          <p:spTgt spid="55">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1450"/>
                                  </p:stCondLst>
                                  <p:childTnLst>
                                    <p:set>
                                      <p:cBhvr>
                                        <p:cTn id="61" dur="1" fill="hold">
                                          <p:stCondLst>
                                            <p:cond delay="0"/>
                                          </p:stCondLst>
                                        </p:cTn>
                                        <p:tgtEl>
                                          <p:spTgt spid="57">
                                            <p:txEl>
                                              <p:pRg st="0" end="0"/>
                                            </p:txEl>
                                          </p:spTgt>
                                        </p:tgtEl>
                                        <p:attrNameLst>
                                          <p:attrName>style.visibility</p:attrName>
                                        </p:attrNameLst>
                                      </p:cBhvr>
                                      <p:to>
                                        <p:strVal val="visible"/>
                                      </p:to>
                                    </p:set>
                                    <p:anim calcmode="lin" valueType="num">
                                      <p:cBhvr additive="base">
                                        <p:cTn id="62" dur="25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63" dur="250" fill="hold"/>
                                        <p:tgtEl>
                                          <p:spTgt spid="57">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1550"/>
                                  </p:stCondLst>
                                  <p:childTnLst>
                                    <p:set>
                                      <p:cBhvr>
                                        <p:cTn id="65" dur="1" fill="hold">
                                          <p:stCondLst>
                                            <p:cond delay="0"/>
                                          </p:stCondLst>
                                        </p:cTn>
                                        <p:tgtEl>
                                          <p:spTgt spid="63">
                                            <p:txEl>
                                              <p:pRg st="0" end="0"/>
                                            </p:txEl>
                                          </p:spTgt>
                                        </p:tgtEl>
                                        <p:attrNameLst>
                                          <p:attrName>style.visibility</p:attrName>
                                        </p:attrNameLst>
                                      </p:cBhvr>
                                      <p:to>
                                        <p:strVal val="visible"/>
                                      </p:to>
                                    </p:set>
                                    <p:anim calcmode="lin" valueType="num">
                                      <p:cBhvr additive="base">
                                        <p:cTn id="66" dur="25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67" dur="250" fill="hold"/>
                                        <p:tgtEl>
                                          <p:spTgt spid="63">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1650"/>
                                  </p:stCondLst>
                                  <p:childTnLst>
                                    <p:set>
                                      <p:cBhvr>
                                        <p:cTn id="69" dur="1" fill="hold">
                                          <p:stCondLst>
                                            <p:cond delay="0"/>
                                          </p:stCondLst>
                                        </p:cTn>
                                        <p:tgtEl>
                                          <p:spTgt spid="66">
                                            <p:txEl>
                                              <p:pRg st="0" end="0"/>
                                            </p:txEl>
                                          </p:spTgt>
                                        </p:tgtEl>
                                        <p:attrNameLst>
                                          <p:attrName>style.visibility</p:attrName>
                                        </p:attrNameLst>
                                      </p:cBhvr>
                                      <p:to>
                                        <p:strVal val="visible"/>
                                      </p:to>
                                    </p:set>
                                    <p:anim calcmode="lin" valueType="num">
                                      <p:cBhvr additive="base">
                                        <p:cTn id="70" dur="250" fill="hold"/>
                                        <p:tgtEl>
                                          <p:spTgt spid="66">
                                            <p:txEl>
                                              <p:pRg st="0" end="0"/>
                                            </p:txEl>
                                          </p:spTgt>
                                        </p:tgtEl>
                                        <p:attrNameLst>
                                          <p:attrName>ppt_x</p:attrName>
                                        </p:attrNameLst>
                                      </p:cBhvr>
                                      <p:tavLst>
                                        <p:tav tm="0">
                                          <p:val>
                                            <p:strVal val="0-#ppt_w/2"/>
                                          </p:val>
                                        </p:tav>
                                        <p:tav tm="100000">
                                          <p:val>
                                            <p:strVal val="#ppt_x"/>
                                          </p:val>
                                        </p:tav>
                                      </p:tavLst>
                                    </p:anim>
                                    <p:anim calcmode="lin" valueType="num">
                                      <p:cBhvr additive="base">
                                        <p:cTn id="71" dur="25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41" grpId="0" build="p">
        <p:tmplLst>
          <p:tmpl lvl="1">
            <p:tnLst>
              <p:par>
                <p:cTn presetID="2" presetClass="entr" presetSubtype="8" fill="hold" nodeType="withEffect">
                  <p:stCondLst>
                    <p:cond delay="4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8" fill="hold" nodeType="withEffect">
                  <p:stCondLst>
                    <p:cond delay="90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62" grpId="0" build="p">
        <p:tmplLst>
          <p:tmpl lvl="1">
            <p:tnLst>
              <p:par>
                <p:cTn presetID="2" presetClass="entr" presetSubtype="8" fill="hold" nodeType="withEffect">
                  <p:stCondLst>
                    <p:cond delay="100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5" grpId="0" build="p">
        <p:tmplLst>
          <p:tmpl lvl="1">
            <p:tnLst>
              <p:par>
                <p:cTn presetID="2" presetClass="entr" presetSubtype="8" fill="hold" nodeType="withEffect">
                  <p:stCondLst>
                    <p:cond delay="110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0-#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build="p">
        <p:tmplLst>
          <p:tmpl lvl="1">
            <p:tnLst>
              <p:par>
                <p:cTn presetID="2" presetClass="entr" presetSubtype="8" fill="hold" nodeType="withEffect">
                  <p:stCondLst>
                    <p:cond delay="16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250" fill="hold"/>
                        <p:tgtEl>
                          <p:spTgt spid="66"/>
                        </p:tgtEl>
                        <p:attrNameLst>
                          <p:attrName>ppt_x</p:attrName>
                        </p:attrNameLst>
                      </p:cBhvr>
                      <p:tavLst>
                        <p:tav tm="0">
                          <p:val>
                            <p:strVal val="0-#ppt_w/2"/>
                          </p:val>
                        </p:tav>
                        <p:tav tm="100000">
                          <p:val>
                            <p:strVal val="#ppt_x"/>
                          </p:val>
                        </p:tav>
                      </p:tavLst>
                    </p:anim>
                    <p:anim calcmode="lin" valueType="num">
                      <p:cBhvr additive="base">
                        <p:cTn dur="250" fill="hold"/>
                        <p:tgtEl>
                          <p:spTgt spid="66"/>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8" fill="hold" nodeType="withEffect">
                  <p:stCondLst>
                    <p:cond delay="15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250" fill="hold"/>
                        <p:tgtEl>
                          <p:spTgt spid="63"/>
                        </p:tgtEl>
                        <p:attrNameLst>
                          <p:attrName>ppt_x</p:attrName>
                        </p:attrNameLst>
                      </p:cBhvr>
                      <p:tavLst>
                        <p:tav tm="0">
                          <p:val>
                            <p:strVal val="0-#ppt_w/2"/>
                          </p:val>
                        </p:tav>
                        <p:tav tm="100000">
                          <p:val>
                            <p:strVal val="#ppt_x"/>
                          </p:val>
                        </p:tav>
                      </p:tavLst>
                    </p:anim>
                    <p:anim calcmode="lin" valueType="num">
                      <p:cBhvr additive="base">
                        <p:cTn dur="250" fill="hold"/>
                        <p:tgtEl>
                          <p:spTgt spid="63"/>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fill="hold" nodeType="withEffect">
                  <p:stCondLst>
                    <p:cond delay="14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250" fill="hold"/>
                        <p:tgtEl>
                          <p:spTgt spid="57"/>
                        </p:tgtEl>
                        <p:attrNameLst>
                          <p:attrName>ppt_x</p:attrName>
                        </p:attrNameLst>
                      </p:cBhvr>
                      <p:tavLst>
                        <p:tav tm="0">
                          <p:val>
                            <p:strVal val="0-#ppt_w/2"/>
                          </p:val>
                        </p:tav>
                        <p:tav tm="100000">
                          <p:val>
                            <p:strVal val="#ppt_x"/>
                          </p:val>
                        </p:tav>
                      </p:tavLst>
                    </p:anim>
                    <p:anim calcmode="lin" valueType="num">
                      <p:cBhvr additive="base">
                        <p:cTn dur="250" fill="hold"/>
                        <p:tgtEl>
                          <p:spTgt spid="57"/>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fill="hold" nodeType="withEffect">
                  <p:stCondLst>
                    <p:cond delay="14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250" fill="hold"/>
                        <p:tgtEl>
                          <p:spTgt spid="55"/>
                        </p:tgtEl>
                        <p:attrNameLst>
                          <p:attrName>ppt_x</p:attrName>
                        </p:attrNameLst>
                      </p:cBhvr>
                      <p:tavLst>
                        <p:tav tm="0">
                          <p:val>
                            <p:strVal val="0-#ppt_w/2"/>
                          </p:val>
                        </p:tav>
                        <p:tav tm="100000">
                          <p:val>
                            <p:strVal val="#ppt_x"/>
                          </p:val>
                        </p:tav>
                      </p:tavLst>
                    </p:anim>
                    <p:anim calcmode="lin" valueType="num">
                      <p:cBhvr additive="base">
                        <p:cTn dur="250" fill="hold"/>
                        <p:tgtEl>
                          <p:spTgt spid="55"/>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fill="hold" nodeType="withEffect">
                  <p:stCondLst>
                    <p:cond delay="13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250" fill="hold"/>
                        <p:tgtEl>
                          <p:spTgt spid="53"/>
                        </p:tgtEl>
                        <p:attrNameLst>
                          <p:attrName>ppt_x</p:attrName>
                        </p:attrNameLst>
                      </p:cBhvr>
                      <p:tavLst>
                        <p:tav tm="0">
                          <p:val>
                            <p:strVal val="0-#ppt_w/2"/>
                          </p:val>
                        </p:tav>
                        <p:tav tm="100000">
                          <p:val>
                            <p:strVal val="#ppt_x"/>
                          </p:val>
                        </p:tav>
                      </p:tavLst>
                    </p:anim>
                    <p:anim calcmode="lin" valueType="num">
                      <p:cBhvr additive="base">
                        <p:cTn dur="250" fill="hold"/>
                        <p:tgtEl>
                          <p:spTgt spid="53"/>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fill="hold" nodeType="withEffect">
                  <p:stCondLst>
                    <p:cond delay="12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250" fill="hold"/>
                        <p:tgtEl>
                          <p:spTgt spid="51"/>
                        </p:tgtEl>
                        <p:attrNameLst>
                          <p:attrName>ppt_x</p:attrName>
                        </p:attrNameLst>
                      </p:cBhvr>
                      <p:tavLst>
                        <p:tav tm="0">
                          <p:val>
                            <p:strVal val="0-#ppt_w/2"/>
                          </p:val>
                        </p:tav>
                        <p:tav tm="100000">
                          <p:val>
                            <p:strVal val="#ppt_x"/>
                          </p:val>
                        </p:tav>
                      </p:tavLst>
                    </p:anim>
                    <p:anim calcmode="lin" valueType="num">
                      <p:cBhvr additive="base">
                        <p:cTn dur="250" fill="hold"/>
                        <p:tgtEl>
                          <p:spTgt spid="51"/>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fill="hold" nodeType="withEffect">
                  <p:stCondLst>
                    <p:cond delay="11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250" fill="hold"/>
                        <p:tgtEl>
                          <p:spTgt spid="49"/>
                        </p:tgtEl>
                        <p:attrNameLst>
                          <p:attrName>ppt_x</p:attrName>
                        </p:attrNameLst>
                      </p:cBhvr>
                      <p:tavLst>
                        <p:tav tm="0">
                          <p:val>
                            <p:strVal val="0-#ppt_w/2"/>
                          </p:val>
                        </p:tav>
                        <p:tav tm="100000">
                          <p:val>
                            <p:strVal val="#ppt_x"/>
                          </p:val>
                        </p:tav>
                      </p:tavLst>
                    </p:anim>
                    <p:anim calcmode="lin" valueType="num">
                      <p:cBhvr additive="base">
                        <p:cTn dur="250" fill="hold"/>
                        <p:tgtEl>
                          <p:spTgt spid="49"/>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250" fill="hold"/>
                        <p:tgtEl>
                          <p:spTgt spid="45"/>
                        </p:tgtEl>
                        <p:attrNameLst>
                          <p:attrName>ppt_x</p:attrName>
                        </p:attrNameLst>
                      </p:cBhvr>
                      <p:tavLst>
                        <p:tav tm="0">
                          <p:val>
                            <p:strVal val="0-#ppt_w/2"/>
                          </p:val>
                        </p:tav>
                        <p:tav tm="100000">
                          <p:val>
                            <p:strVal val="#ppt_x"/>
                          </p:val>
                        </p:tav>
                      </p:tavLst>
                    </p:anim>
                    <p:anim calcmode="lin" valueType="num">
                      <p:cBhvr additive="base">
                        <p:cTn dur="250" fill="hold"/>
                        <p:tgtEl>
                          <p:spTgt spid="45"/>
                        </p:tgtEl>
                        <p:attrNameLst>
                          <p:attrName>ppt_y</p:attrName>
                        </p:attrNameLst>
                      </p:cBhvr>
                      <p:tavLst>
                        <p:tav tm="0">
                          <p:val>
                            <p:strVal val="#ppt_y"/>
                          </p:val>
                        </p:tav>
                        <p:tav tm="100000">
                          <p:val>
                            <p:strVal val="#ppt_y"/>
                          </p:val>
                        </p:tav>
                      </p:tavLst>
                    </p:anim>
                  </p:childTnLst>
                </p:cTn>
              </p:par>
            </p:tnLst>
          </p:tmpl>
        </p:tmplLst>
      </p:bldP>
    </p:bldLst>
  </p:timing>
  <p:hf hdr="0" ftr="0" dt="0"/>
  <p:extLst>
    <p:ext uri="{DCECCB84-F9BA-43D5-87BE-67443E8EF086}">
      <p15:sldGuideLst xmlns:p15="http://schemas.microsoft.com/office/powerpoint/2012/main">
        <p15:guide id="1" pos="608" userDrawn="1">
          <p15:clr>
            <a:srgbClr val="FBAE40"/>
          </p15:clr>
        </p15:guide>
        <p15:guide id="2" orient="horz" pos="4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Mesh Gold">
    <p:spTree>
      <p:nvGrpSpPr>
        <p:cNvPr id="1" name=""/>
        <p:cNvGrpSpPr/>
        <p:nvPr/>
      </p:nvGrpSpPr>
      <p:grpSpPr>
        <a:xfrm>
          <a:off x="0" y="0"/>
          <a:ext cx="0" cy="0"/>
          <a:chOff x="0" y="0"/>
          <a:chExt cx="0" cy="0"/>
        </a:xfrm>
      </p:grpSpPr>
      <p:pic>
        <p:nvPicPr>
          <p:cNvPr id="60" name="Image 59">
            <a:extLst>
              <a:ext uri="{FF2B5EF4-FFF2-40B4-BE49-F238E27FC236}">
                <a16:creationId xmlns:a16="http://schemas.microsoft.com/office/drawing/2014/main" id="{5264D455-828F-CA5C-CB22-B362F90E89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6" cy="6857998"/>
          </a:xfrm>
          <a:prstGeom prst="rect">
            <a:avLst/>
          </a:prstGeom>
        </p:spPr>
      </p:pic>
      <p:sp>
        <p:nvSpPr>
          <p:cNvPr id="3" name="Blue Filter">
            <a:extLst>
              <a:ext uri="{FF2B5EF4-FFF2-40B4-BE49-F238E27FC236}">
                <a16:creationId xmlns:a16="http://schemas.microsoft.com/office/drawing/2014/main" id="{085F5901-593F-E234-CC19-C4C0BE090A48}"/>
              </a:ext>
            </a:extLst>
          </p:cNvPr>
          <p:cNvSpPr/>
          <p:nvPr userDrawn="1"/>
        </p:nvSpPr>
        <p:spPr>
          <a:xfrm>
            <a:off x="0" y="0"/>
            <a:ext cx="12219110" cy="6858000"/>
          </a:xfrm>
          <a:prstGeom prst="rect">
            <a:avLst/>
          </a:prstGeom>
          <a:solidFill>
            <a:srgbClr val="001F3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61" name="Mask blue dark">
            <a:extLst>
              <a:ext uri="{FF2B5EF4-FFF2-40B4-BE49-F238E27FC236}">
                <a16:creationId xmlns:a16="http://schemas.microsoft.com/office/drawing/2014/main" id="{570145B5-256A-C99C-B489-7F7F6D900E02}"/>
              </a:ext>
            </a:extLst>
          </p:cNvPr>
          <p:cNvSpPr/>
          <p:nvPr userDrawn="1"/>
        </p:nvSpPr>
        <p:spPr bwMode="gray">
          <a:xfrm>
            <a:off x="0" y="0"/>
            <a:ext cx="12192000" cy="6858000"/>
          </a:xfrm>
          <a:prstGeom prst="rect">
            <a:avLst/>
          </a:prstGeom>
          <a:solidFill>
            <a:srgbClr val="001F33">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711200" rtl="0" eaLnBrk="1" fontAlgn="auto" latinLnBrk="0" hangingPunct="1">
              <a:lnSpc>
                <a:spcPct val="100000"/>
              </a:lnSpc>
              <a:spcBef>
                <a:spcPts val="1200"/>
              </a:spcBef>
              <a:spcAft>
                <a:spcPts val="0"/>
              </a:spcAft>
              <a:buClrTx/>
              <a:buSzTx/>
              <a:buFontTx/>
              <a:buNone/>
              <a:tabLst/>
              <a:defRPr/>
            </a:pPr>
            <a:endParaRPr kumimoji="0" lang="en-US" sz="1600" b="0" i="0" u="none" strike="noStrike" kern="1200" cap="none" spc="0" normalizeH="0" baseline="0" noProof="0" err="1">
              <a:ln>
                <a:noFill/>
              </a:ln>
              <a:solidFill>
                <a:srgbClr val="001F33"/>
              </a:solidFill>
              <a:effectLst/>
              <a:uLnTx/>
              <a:uFillTx/>
              <a:latin typeface="Arial"/>
              <a:cs typeface="Arial"/>
            </a:endParaRPr>
          </a:p>
        </p:txBody>
      </p:sp>
      <p:pic>
        <p:nvPicPr>
          <p:cNvPr id="39" name="Logo Akkodis">
            <a:extLst>
              <a:ext uri="{FF2B5EF4-FFF2-40B4-BE49-F238E27FC236}">
                <a16:creationId xmlns:a16="http://schemas.microsoft.com/office/drawing/2014/main" id="{1E2A189D-CD0B-0F6B-E3D4-5346DF28B07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cxnSp>
        <p:nvCxnSpPr>
          <p:cNvPr id="2" name="Straight Connector 69">
            <a:extLst>
              <a:ext uri="{FF2B5EF4-FFF2-40B4-BE49-F238E27FC236}">
                <a16:creationId xmlns:a16="http://schemas.microsoft.com/office/drawing/2014/main" id="{F2A14F61-A7FB-9879-D005-F2E88E5B0BD2}"/>
              </a:ext>
            </a:extLst>
          </p:cNvPr>
          <p:cNvCxnSpPr>
            <a:cxnSpLocks/>
          </p:cNvCxnSpPr>
          <p:nvPr userDrawn="1"/>
        </p:nvCxnSpPr>
        <p:spPr>
          <a:xfrm>
            <a:off x="1054058" y="1618238"/>
            <a:ext cx="1082153" cy="0"/>
          </a:xfrm>
          <a:prstGeom prst="line">
            <a:avLst/>
          </a:prstGeom>
          <a:ln>
            <a:solidFill>
              <a:srgbClr val="FAC814"/>
            </a:solidFill>
          </a:ln>
        </p:spPr>
        <p:style>
          <a:lnRef idx="1">
            <a:schemeClr val="accent1"/>
          </a:lnRef>
          <a:fillRef idx="0">
            <a:schemeClr val="accent1"/>
          </a:fillRef>
          <a:effectRef idx="0">
            <a:schemeClr val="accent1"/>
          </a:effectRef>
          <a:fontRef idx="minor">
            <a:schemeClr val="tx1"/>
          </a:fontRef>
        </p:style>
      </p:cxnSp>
      <p:sp>
        <p:nvSpPr>
          <p:cNvPr id="6" name="Footer - Slide Number">
            <a:extLst>
              <a:ext uri="{FF2B5EF4-FFF2-40B4-BE49-F238E27FC236}">
                <a16:creationId xmlns:a16="http://schemas.microsoft.com/office/drawing/2014/main" id="{43E978D3-00E2-D7EE-B0B2-4BB153A8A99F}"/>
              </a:ext>
            </a:extLst>
          </p:cNvPr>
          <p:cNvSpPr txBox="1">
            <a:spLocks/>
          </p:cNvSpPr>
          <p:nvPr userDrawn="1"/>
        </p:nvSpPr>
        <p:spPr>
          <a:xfrm>
            <a:off x="11134725" y="6468746"/>
            <a:ext cx="721920" cy="241300"/>
          </a:xfrm>
          <a:prstGeom prst="rect">
            <a:avLst/>
          </a:prstGeom>
        </p:spPr>
        <p:txBody>
          <a:bodyPr/>
          <a:ls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E2096A8D-B357-6745-A8A0-EC47320F4EF7}" type="slidenum">
              <a:rPr kumimoji="0" lang="en-US" sz="800" b="0" i="0" u="none" strike="noStrike" kern="1200" cap="none" spc="0" normalizeH="0" baseline="0" noProof="0" smtClean="0">
                <a:ln>
                  <a:noFill/>
                </a:ln>
                <a:solidFill>
                  <a:schemeClr val="tx1"/>
                </a:solidFill>
                <a:effectLst/>
                <a:uLnTx/>
                <a:uFillTx/>
                <a:latin typeface="Arial"/>
                <a:cs typeface="Arial"/>
              </a:rPr>
              <a:pPr marL="0" marR="0" lvl="0" indent="0" algn="r" defTabSz="711200" rtl="0" eaLnBrk="1" fontAlgn="auto" latinLnBrk="0" hangingPunct="1">
                <a:lnSpc>
                  <a:spcPct val="100000"/>
                </a:lnSpc>
                <a:spcBef>
                  <a:spcPts val="1200"/>
                </a:spcBef>
                <a:spcAft>
                  <a:spcPts val="0"/>
                </a:spcAft>
                <a:buClrTx/>
                <a:buSzTx/>
                <a:buFontTx/>
                <a:buNone/>
                <a:tabLst/>
                <a:defRPr/>
              </a:pPr>
              <a:t>‹N°›</a:t>
            </a:fld>
            <a:endParaRPr kumimoji="0" lang="en-US" sz="800" b="0" i="0" u="none" strike="noStrike" kern="1200" cap="none" spc="0" normalizeH="0" baseline="0" noProof="0">
              <a:ln>
                <a:noFill/>
              </a:ln>
              <a:solidFill>
                <a:schemeClr val="tx1"/>
              </a:solidFill>
              <a:effectLst/>
              <a:uLnTx/>
              <a:uFillTx/>
              <a:latin typeface="Arial"/>
              <a:cs typeface="Arial"/>
            </a:endParaRPr>
          </a:p>
        </p:txBody>
      </p:sp>
      <p:sp>
        <p:nvSpPr>
          <p:cNvPr id="7" name="TXT_@Akkodis">
            <a:extLst>
              <a:ext uri="{FF2B5EF4-FFF2-40B4-BE49-F238E27FC236}">
                <a16:creationId xmlns:a16="http://schemas.microsoft.com/office/drawing/2014/main" id="{55822742-2D07-4C9D-CA66-DD5F65665CAD}"/>
              </a:ext>
            </a:extLst>
          </p:cNvPr>
          <p:cNvSpPr/>
          <p:nvPr userDrawn="1"/>
        </p:nvSpPr>
        <p:spPr>
          <a:xfrm>
            <a:off x="5306290" y="6416962"/>
            <a:ext cx="1579419" cy="307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914400" rtl="0" eaLnBrk="1" latinLnBrk="0" hangingPunct="1">
              <a:lnSpc>
                <a:spcPct val="90000"/>
              </a:lnSpc>
              <a:spcBef>
                <a:spcPts val="1000"/>
              </a:spcBef>
              <a:buFont typeface="Arial" panose="020B0604020202020204" pitchFamily="34" charset="0"/>
              <a:buNone/>
            </a:pPr>
            <a:r>
              <a:rPr kumimoji="0" lang="en-US" sz="800" b="0" i="0" u="none" strike="noStrike" kern="0" cap="none" spc="0" normalizeH="0" baseline="0" noProof="0">
                <a:ln>
                  <a:noFill/>
                </a:ln>
                <a:solidFill>
                  <a:srgbClr val="FFFFFF"/>
                </a:solidFill>
                <a:effectLst/>
                <a:uLnTx/>
                <a:uFillTx/>
                <a:latin typeface="Arial"/>
                <a:ea typeface="+mn-ea"/>
                <a:cs typeface="Arial"/>
              </a:rPr>
              <a:t>© Akkodis</a:t>
            </a:r>
            <a:endParaRPr kumimoji="0" lang="en-US" sz="800" b="0" i="0" u="none" strike="noStrike" kern="0" cap="none" spc="0" normalizeH="0" baseline="0">
              <a:ln>
                <a:noFill/>
              </a:ln>
              <a:solidFill>
                <a:srgbClr val="FFFFFF"/>
              </a:solidFill>
              <a:effectLst/>
              <a:uLnTx/>
              <a:uFillTx/>
              <a:latin typeface="Arial"/>
              <a:ea typeface="+mn-ea"/>
              <a:cs typeface="Arial"/>
            </a:endParaRPr>
          </a:p>
        </p:txBody>
      </p:sp>
      <p:sp>
        <p:nvSpPr>
          <p:cNvPr id="8" name="Res_Chapter_01">
            <a:extLst>
              <a:ext uri="{FF2B5EF4-FFF2-40B4-BE49-F238E27FC236}">
                <a16:creationId xmlns:a16="http://schemas.microsoft.com/office/drawing/2014/main" id="{6360C9BE-5C71-8B58-8129-F823826BE761}"/>
              </a:ext>
            </a:extLst>
          </p:cNvPr>
          <p:cNvSpPr>
            <a:spLocks noGrp="1"/>
          </p:cNvSpPr>
          <p:nvPr>
            <p:ph type="body" sz="quarter" idx="12" hasCustomPrompt="1"/>
          </p:nvPr>
        </p:nvSpPr>
        <p:spPr>
          <a:xfrm>
            <a:off x="1489074" y="2001838"/>
            <a:ext cx="6511925" cy="432000"/>
          </a:xfrm>
          <a:prstGeom prst="rect">
            <a:avLst/>
          </a:prstGeom>
        </p:spPr>
        <p:txBody>
          <a:bodyPr lIns="0" tIns="0" rIns="0" bIns="36000" anchor="ctr">
            <a:noAutofit/>
          </a:bodyPr>
          <a:lstStyle>
            <a:lvl1pPr>
              <a:lnSpc>
                <a:spcPts val="1700"/>
              </a:lnSpc>
              <a:spcBef>
                <a:spcPts val="0"/>
              </a:spcBef>
              <a:defRPr lang="fr-FR" sz="1600" b="0" kern="1200" dirty="0" smtClean="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9" name="Res_Chapter_02">
            <a:extLst>
              <a:ext uri="{FF2B5EF4-FFF2-40B4-BE49-F238E27FC236}">
                <a16:creationId xmlns:a16="http://schemas.microsoft.com/office/drawing/2014/main" id="{232FBCAB-D1B7-84C8-C4C5-B8F598E62F2C}"/>
              </a:ext>
            </a:extLst>
          </p:cNvPr>
          <p:cNvSpPr>
            <a:spLocks noGrp="1"/>
          </p:cNvSpPr>
          <p:nvPr>
            <p:ph type="body" sz="quarter" idx="14" hasCustomPrompt="1"/>
          </p:nvPr>
        </p:nvSpPr>
        <p:spPr>
          <a:xfrm>
            <a:off x="1489074" y="2488520"/>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10" name="Res_Chapter_03">
            <a:extLst>
              <a:ext uri="{FF2B5EF4-FFF2-40B4-BE49-F238E27FC236}">
                <a16:creationId xmlns:a16="http://schemas.microsoft.com/office/drawing/2014/main" id="{0B2ECB23-C7E9-C2C0-61AB-D32FC437B44A}"/>
              </a:ext>
            </a:extLst>
          </p:cNvPr>
          <p:cNvSpPr>
            <a:spLocks noGrp="1"/>
          </p:cNvSpPr>
          <p:nvPr>
            <p:ph type="body" sz="quarter" idx="16" hasCustomPrompt="1"/>
          </p:nvPr>
        </p:nvSpPr>
        <p:spPr>
          <a:xfrm>
            <a:off x="1489074" y="2975202"/>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11" name="Res_Chapter_04">
            <a:extLst>
              <a:ext uri="{FF2B5EF4-FFF2-40B4-BE49-F238E27FC236}">
                <a16:creationId xmlns:a16="http://schemas.microsoft.com/office/drawing/2014/main" id="{9F082D08-9876-D5EE-EFB2-2BBA99802DD9}"/>
              </a:ext>
            </a:extLst>
          </p:cNvPr>
          <p:cNvSpPr>
            <a:spLocks noGrp="1"/>
          </p:cNvSpPr>
          <p:nvPr>
            <p:ph type="body" sz="quarter" idx="18" hasCustomPrompt="1"/>
          </p:nvPr>
        </p:nvSpPr>
        <p:spPr>
          <a:xfrm>
            <a:off x="1489074" y="3461884"/>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12" name="Res_Chapter_05">
            <a:extLst>
              <a:ext uri="{FF2B5EF4-FFF2-40B4-BE49-F238E27FC236}">
                <a16:creationId xmlns:a16="http://schemas.microsoft.com/office/drawing/2014/main" id="{56B97B38-2F1F-CC38-96C8-88FD9D593E76}"/>
              </a:ext>
            </a:extLst>
          </p:cNvPr>
          <p:cNvSpPr>
            <a:spLocks noGrp="1"/>
          </p:cNvSpPr>
          <p:nvPr>
            <p:ph type="body" sz="quarter" idx="20" hasCustomPrompt="1"/>
          </p:nvPr>
        </p:nvSpPr>
        <p:spPr>
          <a:xfrm>
            <a:off x="1489074" y="3948566"/>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13" name="Res_Chapter_06">
            <a:extLst>
              <a:ext uri="{FF2B5EF4-FFF2-40B4-BE49-F238E27FC236}">
                <a16:creationId xmlns:a16="http://schemas.microsoft.com/office/drawing/2014/main" id="{96F89F1B-CA39-1992-42BF-44008736E969}"/>
              </a:ext>
            </a:extLst>
          </p:cNvPr>
          <p:cNvSpPr>
            <a:spLocks noGrp="1"/>
          </p:cNvSpPr>
          <p:nvPr>
            <p:ph type="body" sz="quarter" idx="22" hasCustomPrompt="1"/>
          </p:nvPr>
        </p:nvSpPr>
        <p:spPr>
          <a:xfrm>
            <a:off x="1489074" y="4435248"/>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14" name="Res_Chapter_07">
            <a:extLst>
              <a:ext uri="{FF2B5EF4-FFF2-40B4-BE49-F238E27FC236}">
                <a16:creationId xmlns:a16="http://schemas.microsoft.com/office/drawing/2014/main" id="{4DB9841F-F78C-FB42-0ED4-7B60F122CB6E}"/>
              </a:ext>
            </a:extLst>
          </p:cNvPr>
          <p:cNvSpPr>
            <a:spLocks noGrp="1"/>
          </p:cNvSpPr>
          <p:nvPr>
            <p:ph type="body" sz="quarter" idx="25" hasCustomPrompt="1"/>
          </p:nvPr>
        </p:nvSpPr>
        <p:spPr>
          <a:xfrm>
            <a:off x="1489074" y="4921930"/>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15" name="Res_Chapter_08">
            <a:extLst>
              <a:ext uri="{FF2B5EF4-FFF2-40B4-BE49-F238E27FC236}">
                <a16:creationId xmlns:a16="http://schemas.microsoft.com/office/drawing/2014/main" id="{802ED7F5-9815-238D-9CD8-CBF3F79C7BDD}"/>
              </a:ext>
            </a:extLst>
          </p:cNvPr>
          <p:cNvSpPr>
            <a:spLocks noGrp="1"/>
          </p:cNvSpPr>
          <p:nvPr>
            <p:ph type="body" sz="quarter" idx="27" hasCustomPrompt="1"/>
          </p:nvPr>
        </p:nvSpPr>
        <p:spPr>
          <a:xfrm>
            <a:off x="1489074" y="5408613"/>
            <a:ext cx="6511925"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16" name="Res_Num_08">
            <a:extLst>
              <a:ext uri="{FF2B5EF4-FFF2-40B4-BE49-F238E27FC236}">
                <a16:creationId xmlns:a16="http://schemas.microsoft.com/office/drawing/2014/main" id="{8FB76E0E-4B3D-3B65-3891-414F5E5412B6}"/>
              </a:ext>
            </a:extLst>
          </p:cNvPr>
          <p:cNvSpPr>
            <a:spLocks noGrp="1"/>
          </p:cNvSpPr>
          <p:nvPr>
            <p:ph type="body" sz="quarter" idx="28" hasCustomPrompt="1"/>
          </p:nvPr>
        </p:nvSpPr>
        <p:spPr>
          <a:xfrm>
            <a:off x="965200" y="5424591"/>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8</a:t>
            </a:r>
            <a:endParaRPr lang="en-US"/>
          </a:p>
        </p:txBody>
      </p:sp>
      <p:sp>
        <p:nvSpPr>
          <p:cNvPr id="17" name="Res_Num_07">
            <a:extLst>
              <a:ext uri="{FF2B5EF4-FFF2-40B4-BE49-F238E27FC236}">
                <a16:creationId xmlns:a16="http://schemas.microsoft.com/office/drawing/2014/main" id="{6D1FD23D-9E43-C7FF-48AF-689E049F50B6}"/>
              </a:ext>
            </a:extLst>
          </p:cNvPr>
          <p:cNvSpPr>
            <a:spLocks noGrp="1"/>
          </p:cNvSpPr>
          <p:nvPr>
            <p:ph type="body" sz="quarter" idx="26" hasCustomPrompt="1"/>
          </p:nvPr>
        </p:nvSpPr>
        <p:spPr>
          <a:xfrm>
            <a:off x="965200" y="4933827"/>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7</a:t>
            </a:r>
            <a:endParaRPr lang="en-US"/>
          </a:p>
        </p:txBody>
      </p:sp>
      <p:sp>
        <p:nvSpPr>
          <p:cNvPr id="18" name="Res_Num_06">
            <a:extLst>
              <a:ext uri="{FF2B5EF4-FFF2-40B4-BE49-F238E27FC236}">
                <a16:creationId xmlns:a16="http://schemas.microsoft.com/office/drawing/2014/main" id="{2F22A2CF-EBBC-E306-C240-5C46364708DA}"/>
              </a:ext>
            </a:extLst>
          </p:cNvPr>
          <p:cNvSpPr>
            <a:spLocks noGrp="1"/>
          </p:cNvSpPr>
          <p:nvPr>
            <p:ph type="body" sz="quarter" idx="23" hasCustomPrompt="1"/>
          </p:nvPr>
        </p:nvSpPr>
        <p:spPr>
          <a:xfrm>
            <a:off x="965200" y="4443063"/>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6</a:t>
            </a:r>
            <a:endParaRPr lang="en-US"/>
          </a:p>
        </p:txBody>
      </p:sp>
      <p:sp>
        <p:nvSpPr>
          <p:cNvPr id="19" name="Res_Num_05">
            <a:extLst>
              <a:ext uri="{FF2B5EF4-FFF2-40B4-BE49-F238E27FC236}">
                <a16:creationId xmlns:a16="http://schemas.microsoft.com/office/drawing/2014/main" id="{2E430615-5D95-E81A-1AA2-1693B04A73C3}"/>
              </a:ext>
            </a:extLst>
          </p:cNvPr>
          <p:cNvSpPr>
            <a:spLocks noGrp="1"/>
          </p:cNvSpPr>
          <p:nvPr>
            <p:ph type="body" sz="quarter" idx="21" hasCustomPrompt="1"/>
          </p:nvPr>
        </p:nvSpPr>
        <p:spPr>
          <a:xfrm>
            <a:off x="965200" y="3952299"/>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5</a:t>
            </a:r>
            <a:endParaRPr lang="en-US"/>
          </a:p>
        </p:txBody>
      </p:sp>
      <p:sp>
        <p:nvSpPr>
          <p:cNvPr id="20" name="Res_Num_04">
            <a:extLst>
              <a:ext uri="{FF2B5EF4-FFF2-40B4-BE49-F238E27FC236}">
                <a16:creationId xmlns:a16="http://schemas.microsoft.com/office/drawing/2014/main" id="{9D3EAEF7-B2F5-88F0-8589-415C3C4275E5}"/>
              </a:ext>
            </a:extLst>
          </p:cNvPr>
          <p:cNvSpPr>
            <a:spLocks noGrp="1"/>
          </p:cNvSpPr>
          <p:nvPr>
            <p:ph type="body" sz="quarter" idx="19" hasCustomPrompt="1"/>
          </p:nvPr>
        </p:nvSpPr>
        <p:spPr>
          <a:xfrm>
            <a:off x="965200" y="3461535"/>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4</a:t>
            </a:r>
            <a:endParaRPr lang="en-US"/>
          </a:p>
        </p:txBody>
      </p:sp>
      <p:sp>
        <p:nvSpPr>
          <p:cNvPr id="21" name="Res_Num_03">
            <a:extLst>
              <a:ext uri="{FF2B5EF4-FFF2-40B4-BE49-F238E27FC236}">
                <a16:creationId xmlns:a16="http://schemas.microsoft.com/office/drawing/2014/main" id="{A2F2B449-EB1B-58F8-EFA5-8FB58BBFEEFD}"/>
              </a:ext>
            </a:extLst>
          </p:cNvPr>
          <p:cNvSpPr>
            <a:spLocks noGrp="1"/>
          </p:cNvSpPr>
          <p:nvPr>
            <p:ph type="body" sz="quarter" idx="17" hasCustomPrompt="1"/>
          </p:nvPr>
        </p:nvSpPr>
        <p:spPr>
          <a:xfrm>
            <a:off x="965200" y="2970771"/>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3</a:t>
            </a:r>
            <a:endParaRPr lang="en-US"/>
          </a:p>
        </p:txBody>
      </p:sp>
      <p:sp>
        <p:nvSpPr>
          <p:cNvPr id="22" name="Res_Num_02">
            <a:extLst>
              <a:ext uri="{FF2B5EF4-FFF2-40B4-BE49-F238E27FC236}">
                <a16:creationId xmlns:a16="http://schemas.microsoft.com/office/drawing/2014/main" id="{657DC84C-107B-C3C4-0DA1-3D10D2E141B8}"/>
              </a:ext>
            </a:extLst>
          </p:cNvPr>
          <p:cNvSpPr>
            <a:spLocks noGrp="1"/>
          </p:cNvSpPr>
          <p:nvPr>
            <p:ph type="body" sz="quarter" idx="15" hasCustomPrompt="1"/>
          </p:nvPr>
        </p:nvSpPr>
        <p:spPr>
          <a:xfrm>
            <a:off x="965200" y="2480007"/>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2</a:t>
            </a:r>
            <a:endParaRPr lang="en-US"/>
          </a:p>
        </p:txBody>
      </p:sp>
      <p:sp>
        <p:nvSpPr>
          <p:cNvPr id="23" name="Res_Num_01">
            <a:extLst>
              <a:ext uri="{FF2B5EF4-FFF2-40B4-BE49-F238E27FC236}">
                <a16:creationId xmlns:a16="http://schemas.microsoft.com/office/drawing/2014/main" id="{8BD40C1B-69D0-7877-3D64-4BF98E85549C}"/>
              </a:ext>
            </a:extLst>
          </p:cNvPr>
          <p:cNvSpPr>
            <a:spLocks noGrp="1"/>
          </p:cNvSpPr>
          <p:nvPr>
            <p:ph type="body" sz="quarter" idx="13" hasCustomPrompt="1"/>
          </p:nvPr>
        </p:nvSpPr>
        <p:spPr>
          <a:xfrm>
            <a:off x="965200" y="1989243"/>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1</a:t>
            </a:r>
            <a:endParaRPr lang="en-US"/>
          </a:p>
        </p:txBody>
      </p:sp>
      <p:sp>
        <p:nvSpPr>
          <p:cNvPr id="59" name="Res_Title_01">
            <a:extLst>
              <a:ext uri="{FF2B5EF4-FFF2-40B4-BE49-F238E27FC236}">
                <a16:creationId xmlns:a16="http://schemas.microsoft.com/office/drawing/2014/main" id="{B04D1A9F-2AC0-9CDC-9479-395D7299B46D}"/>
              </a:ext>
            </a:extLst>
          </p:cNvPr>
          <p:cNvSpPr>
            <a:spLocks noGrp="1"/>
          </p:cNvSpPr>
          <p:nvPr>
            <p:ph type="body" sz="quarter" idx="24" hasCustomPrompt="1"/>
          </p:nvPr>
        </p:nvSpPr>
        <p:spPr>
          <a:xfrm>
            <a:off x="965200" y="998275"/>
            <a:ext cx="7016750" cy="474925"/>
          </a:xfrm>
          <a:prstGeom prst="rect">
            <a:avLst/>
          </a:prstGeom>
        </p:spPr>
        <p:txBody>
          <a:bodyPr/>
          <a:lstStyle>
            <a:lvl1pPr>
              <a:defRPr sz="2800">
                <a:solidFill>
                  <a:schemeClr val="tx1"/>
                </a:solidFill>
                <a:latin typeface="+mj-lt"/>
              </a:defRPr>
            </a:lvl1pPr>
          </a:lstStyle>
          <a:p>
            <a:pPr lvl="0"/>
            <a:r>
              <a:rPr lang="fr-FR"/>
              <a:t>Click to insert a </a:t>
            </a:r>
            <a:r>
              <a:rPr lang="fr-FR" err="1"/>
              <a:t>Title</a:t>
            </a:r>
            <a:endParaRPr lang="en-US"/>
          </a:p>
        </p:txBody>
      </p:sp>
      <p:pic>
        <p:nvPicPr>
          <p:cNvPr id="4" name="Image 3" descr="Une image contenant Graphique, logo, Police, texte&#10;&#10;Description générée automatiquement">
            <a:extLst>
              <a:ext uri="{FF2B5EF4-FFF2-40B4-BE49-F238E27FC236}">
                <a16:creationId xmlns:a16="http://schemas.microsoft.com/office/drawing/2014/main" id="{E0105139-E6FF-2AF2-CBE9-17C79C773F2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1450163279"/>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childTnLst>
                                </p:cTn>
                              </p:par>
                              <p:par>
                                <p:cTn id="8" presetID="2" presetClass="entr" presetSubtype="8" fill="hold" grpId="0" nodeType="withEffect">
                                  <p:stCondLst>
                                    <p:cond delay="400"/>
                                  </p:stCondLst>
                                  <p:childTnLst>
                                    <p:set>
                                      <p:cBhvr>
                                        <p:cTn id="9" dur="1" fill="hold">
                                          <p:stCondLst>
                                            <p:cond delay="0"/>
                                          </p:stCondLst>
                                        </p:cTn>
                                        <p:tgtEl>
                                          <p:spTgt spid="8">
                                            <p:txEl>
                                              <p:pRg st="0" end="0"/>
                                            </p:txEl>
                                          </p:spTgt>
                                        </p:tgtEl>
                                        <p:attrNameLst>
                                          <p:attrName>style.visibility</p:attrName>
                                        </p:attrNameLst>
                                      </p:cBhvr>
                                      <p:to>
                                        <p:strVal val="visible"/>
                                      </p:to>
                                    </p:set>
                                    <p:anim calcmode="lin" valueType="num">
                                      <p:cBhvr additive="base">
                                        <p:cTn id="10"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8">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500"/>
                                  </p:stCondLst>
                                  <p:childTnLst>
                                    <p:set>
                                      <p:cBhvr>
                                        <p:cTn id="13" dur="1" fill="hold">
                                          <p:stCondLst>
                                            <p:cond delay="0"/>
                                          </p:stCondLst>
                                        </p:cTn>
                                        <p:tgtEl>
                                          <p:spTgt spid="9">
                                            <p:txEl>
                                              <p:pRg st="0" end="0"/>
                                            </p:txEl>
                                          </p:spTgt>
                                        </p:tgtEl>
                                        <p:attrNameLst>
                                          <p:attrName>style.visibility</p:attrName>
                                        </p:attrNameLst>
                                      </p:cBhvr>
                                      <p:to>
                                        <p:strVal val="visible"/>
                                      </p:to>
                                    </p:set>
                                    <p:anim calcmode="lin" valueType="num">
                                      <p:cBhvr additive="base">
                                        <p:cTn id="14"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9">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600"/>
                                  </p:stCondLst>
                                  <p:childTnLst>
                                    <p:set>
                                      <p:cBhvr>
                                        <p:cTn id="17" dur="1" fill="hold">
                                          <p:stCondLst>
                                            <p:cond delay="0"/>
                                          </p:stCondLst>
                                        </p:cTn>
                                        <p:tgtEl>
                                          <p:spTgt spid="10">
                                            <p:txEl>
                                              <p:pRg st="0" end="0"/>
                                            </p:txEl>
                                          </p:spTgt>
                                        </p:tgtEl>
                                        <p:attrNameLst>
                                          <p:attrName>style.visibility</p:attrName>
                                        </p:attrNameLst>
                                      </p:cBhvr>
                                      <p:to>
                                        <p:strVal val="visible"/>
                                      </p:to>
                                    </p:set>
                                    <p:anim calcmode="lin" valueType="num">
                                      <p:cBhvr additive="base">
                                        <p:cTn id="18"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0">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700"/>
                                  </p:stCondLst>
                                  <p:childTnLst>
                                    <p:set>
                                      <p:cBhvr>
                                        <p:cTn id="21" dur="1" fill="hold">
                                          <p:stCondLst>
                                            <p:cond delay="0"/>
                                          </p:stCondLst>
                                        </p:cTn>
                                        <p:tgtEl>
                                          <p:spTgt spid="11">
                                            <p:txEl>
                                              <p:pRg st="0" end="0"/>
                                            </p:txEl>
                                          </p:spTgt>
                                        </p:tgtEl>
                                        <p:attrNameLst>
                                          <p:attrName>style.visibility</p:attrName>
                                        </p:attrNameLst>
                                      </p:cBhvr>
                                      <p:to>
                                        <p:strVal val="visible"/>
                                      </p:to>
                                    </p:set>
                                    <p:anim calcmode="lin" valueType="num">
                                      <p:cBhvr additive="base">
                                        <p:cTn id="22"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8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900"/>
                                  </p:stCondLst>
                                  <p:childTnLst>
                                    <p:set>
                                      <p:cBhvr>
                                        <p:cTn id="29" dur="1" fill="hold">
                                          <p:stCondLst>
                                            <p:cond delay="0"/>
                                          </p:stCondLst>
                                        </p:cTn>
                                        <p:tgtEl>
                                          <p:spTgt spid="13">
                                            <p:txEl>
                                              <p:pRg st="0" end="0"/>
                                            </p:txEl>
                                          </p:spTgt>
                                        </p:tgtEl>
                                        <p:attrNameLst>
                                          <p:attrName>style.visibility</p:attrName>
                                        </p:attrNameLst>
                                      </p:cBhvr>
                                      <p:to>
                                        <p:strVal val="visible"/>
                                      </p:to>
                                    </p:set>
                                    <p:anim calcmode="lin" valueType="num">
                                      <p:cBhvr additive="base">
                                        <p:cTn id="30"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3">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100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11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1000"/>
                                  </p:stCondLst>
                                  <p:childTnLst>
                                    <p:set>
                                      <p:cBhvr>
                                        <p:cTn id="41" dur="1" fill="hold">
                                          <p:stCondLst>
                                            <p:cond delay="0"/>
                                          </p:stCondLst>
                                        </p:cTn>
                                        <p:tgtEl>
                                          <p:spTgt spid="23">
                                            <p:txEl>
                                              <p:pRg st="0" end="0"/>
                                            </p:txEl>
                                          </p:spTgt>
                                        </p:tgtEl>
                                        <p:attrNameLst>
                                          <p:attrName>style.visibility</p:attrName>
                                        </p:attrNameLst>
                                      </p:cBhvr>
                                      <p:to>
                                        <p:strVal val="visible"/>
                                      </p:to>
                                    </p:set>
                                    <p:anim calcmode="lin" valueType="num">
                                      <p:cBhvr additive="base">
                                        <p:cTn id="42" dur="25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43" dur="250" fill="hold"/>
                                        <p:tgtEl>
                                          <p:spTgt spid="23">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1100"/>
                                  </p:stCondLst>
                                  <p:childTnLst>
                                    <p:set>
                                      <p:cBhvr>
                                        <p:cTn id="45" dur="1" fill="hold">
                                          <p:stCondLst>
                                            <p:cond delay="0"/>
                                          </p:stCondLst>
                                        </p:cTn>
                                        <p:tgtEl>
                                          <p:spTgt spid="22">
                                            <p:txEl>
                                              <p:pRg st="0" end="0"/>
                                            </p:txEl>
                                          </p:spTgt>
                                        </p:tgtEl>
                                        <p:attrNameLst>
                                          <p:attrName>style.visibility</p:attrName>
                                        </p:attrNameLst>
                                      </p:cBhvr>
                                      <p:to>
                                        <p:strVal val="visible"/>
                                      </p:to>
                                    </p:set>
                                    <p:anim calcmode="lin" valueType="num">
                                      <p:cBhvr additive="base">
                                        <p:cTn id="46" dur="25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47" dur="250" fill="hold"/>
                                        <p:tgtEl>
                                          <p:spTgt spid="22">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1200"/>
                                  </p:stCondLst>
                                  <p:childTnLst>
                                    <p:set>
                                      <p:cBhvr>
                                        <p:cTn id="49" dur="1" fill="hold">
                                          <p:stCondLst>
                                            <p:cond delay="0"/>
                                          </p:stCondLst>
                                        </p:cTn>
                                        <p:tgtEl>
                                          <p:spTgt spid="21">
                                            <p:txEl>
                                              <p:pRg st="0" end="0"/>
                                            </p:txEl>
                                          </p:spTgt>
                                        </p:tgtEl>
                                        <p:attrNameLst>
                                          <p:attrName>style.visibility</p:attrName>
                                        </p:attrNameLst>
                                      </p:cBhvr>
                                      <p:to>
                                        <p:strVal val="visible"/>
                                      </p:to>
                                    </p:set>
                                    <p:anim calcmode="lin" valueType="num">
                                      <p:cBhvr additive="base">
                                        <p:cTn id="50" dur="25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51" dur="250" fill="hold"/>
                                        <p:tgtEl>
                                          <p:spTgt spid="2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130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25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250" fill="hold"/>
                                        <p:tgtEl>
                                          <p:spTgt spid="2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1400"/>
                                  </p:stCondLst>
                                  <p:childTnLst>
                                    <p:set>
                                      <p:cBhvr>
                                        <p:cTn id="57" dur="1" fill="hold">
                                          <p:stCondLst>
                                            <p:cond delay="0"/>
                                          </p:stCondLst>
                                        </p:cTn>
                                        <p:tgtEl>
                                          <p:spTgt spid="19">
                                            <p:txEl>
                                              <p:pRg st="0" end="0"/>
                                            </p:txEl>
                                          </p:spTgt>
                                        </p:tgtEl>
                                        <p:attrNameLst>
                                          <p:attrName>style.visibility</p:attrName>
                                        </p:attrNameLst>
                                      </p:cBhvr>
                                      <p:to>
                                        <p:strVal val="visible"/>
                                      </p:to>
                                    </p:set>
                                    <p:anim calcmode="lin" valueType="num">
                                      <p:cBhvr additive="base">
                                        <p:cTn id="58" dur="2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59" dur="250" fill="hold"/>
                                        <p:tgtEl>
                                          <p:spTgt spid="19">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145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25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1550"/>
                                  </p:stCondLst>
                                  <p:childTnLst>
                                    <p:set>
                                      <p:cBhvr>
                                        <p:cTn id="65" dur="1" fill="hold">
                                          <p:stCondLst>
                                            <p:cond delay="0"/>
                                          </p:stCondLst>
                                        </p:cTn>
                                        <p:tgtEl>
                                          <p:spTgt spid="17">
                                            <p:txEl>
                                              <p:pRg st="0" end="0"/>
                                            </p:txEl>
                                          </p:spTgt>
                                        </p:tgtEl>
                                        <p:attrNameLst>
                                          <p:attrName>style.visibility</p:attrName>
                                        </p:attrNameLst>
                                      </p:cBhvr>
                                      <p:to>
                                        <p:strVal val="visible"/>
                                      </p:to>
                                    </p:set>
                                    <p:anim calcmode="lin" valueType="num">
                                      <p:cBhvr additive="base">
                                        <p:cTn id="66" dur="2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7" dur="250" fill="hold"/>
                                        <p:tgtEl>
                                          <p:spTgt spid="17">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1650"/>
                                  </p:stCondLst>
                                  <p:childTnLst>
                                    <p:set>
                                      <p:cBhvr>
                                        <p:cTn id="69" dur="1" fill="hold">
                                          <p:stCondLst>
                                            <p:cond delay="0"/>
                                          </p:stCondLst>
                                        </p:cTn>
                                        <p:tgtEl>
                                          <p:spTgt spid="16">
                                            <p:txEl>
                                              <p:pRg st="0" end="0"/>
                                            </p:txEl>
                                          </p:spTgt>
                                        </p:tgtEl>
                                        <p:attrNameLst>
                                          <p:attrName>style.visibility</p:attrName>
                                        </p:attrNameLst>
                                      </p:cBhvr>
                                      <p:to>
                                        <p:strVal val="visible"/>
                                      </p:to>
                                    </p:set>
                                    <p:anim calcmode="lin" valueType="num">
                                      <p:cBhvr additive="base">
                                        <p:cTn id="70" dur="25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71" dur="25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1" grpId="0" animBg="1"/>
      <p:bldP spid="61" grpId="1" animBg="1"/>
      <p:bldP spid="8" grpId="0" build="p">
        <p:tmplLst>
          <p:tmpl lvl="1">
            <p:tnLst>
              <p:par>
                <p:cTn presetID="2" presetClass="entr" presetSubtype="8" fill="hold" nodeType="withEffect">
                  <p:stCondLst>
                    <p:cond delay="4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8"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fill="hold" nodeType="withEffect">
                  <p:stCondLst>
                    <p:cond delay="6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fill="hold" nodeType="withEffect">
                  <p:stCondLst>
                    <p:cond delay="7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8"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8" fill="hold" nodeType="withEffect">
                  <p:stCondLst>
                    <p:cond delay="9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fill="hold" nodeType="withEffect">
                  <p:stCondLst>
                    <p:cond delay="11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8" fill="hold" nodeType="withEffect">
                  <p:stCondLst>
                    <p:cond delay="16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250" fill="hold"/>
                        <p:tgtEl>
                          <p:spTgt spid="16"/>
                        </p:tgtEl>
                        <p:attrNameLst>
                          <p:attrName>ppt_x</p:attrName>
                        </p:attrNameLst>
                      </p:cBhvr>
                      <p:tavLst>
                        <p:tav tm="0">
                          <p:val>
                            <p:strVal val="0-#ppt_w/2"/>
                          </p:val>
                        </p:tav>
                        <p:tav tm="100000">
                          <p:val>
                            <p:strVal val="#ppt_x"/>
                          </p:val>
                        </p:tav>
                      </p:tavLst>
                    </p:anim>
                    <p:anim calcmode="lin" valueType="num">
                      <p:cBhvr additive="base">
                        <p:cTn dur="25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8" fill="hold" nodeType="withEffect">
                  <p:stCondLst>
                    <p:cond delay="15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250" fill="hold"/>
                        <p:tgtEl>
                          <p:spTgt spid="17"/>
                        </p:tgtEl>
                        <p:attrNameLst>
                          <p:attrName>ppt_x</p:attrName>
                        </p:attrNameLst>
                      </p:cBhvr>
                      <p:tavLst>
                        <p:tav tm="0">
                          <p:val>
                            <p:strVal val="0-#ppt_w/2"/>
                          </p:val>
                        </p:tav>
                        <p:tav tm="100000">
                          <p:val>
                            <p:strVal val="#ppt_x"/>
                          </p:val>
                        </p:tav>
                      </p:tavLst>
                    </p:anim>
                    <p:anim calcmode="lin" valueType="num">
                      <p:cBhvr additive="base">
                        <p:cTn dur="25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8" fill="hold" nodeType="withEffect">
                  <p:stCondLst>
                    <p:cond delay="14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250" fill="hold"/>
                        <p:tgtEl>
                          <p:spTgt spid="18"/>
                        </p:tgtEl>
                        <p:attrNameLst>
                          <p:attrName>ppt_x</p:attrName>
                        </p:attrNameLst>
                      </p:cBhvr>
                      <p:tavLst>
                        <p:tav tm="0">
                          <p:val>
                            <p:strVal val="0-#ppt_w/2"/>
                          </p:val>
                        </p:tav>
                        <p:tav tm="100000">
                          <p:val>
                            <p:strVal val="#ppt_x"/>
                          </p:val>
                        </p:tav>
                      </p:tavLst>
                    </p:anim>
                    <p:anim calcmode="lin" valueType="num">
                      <p:cBhvr additive="base">
                        <p:cTn dur="25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fill="hold" nodeType="withEffect">
                  <p:stCondLst>
                    <p:cond delay="14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250" fill="hold"/>
                        <p:tgtEl>
                          <p:spTgt spid="19"/>
                        </p:tgtEl>
                        <p:attrNameLst>
                          <p:attrName>ppt_x</p:attrName>
                        </p:attrNameLst>
                      </p:cBhvr>
                      <p:tavLst>
                        <p:tav tm="0">
                          <p:val>
                            <p:strVal val="0-#ppt_w/2"/>
                          </p:val>
                        </p:tav>
                        <p:tav tm="100000">
                          <p:val>
                            <p:strVal val="#ppt_x"/>
                          </p:val>
                        </p:tav>
                      </p:tavLst>
                    </p:anim>
                    <p:anim calcmode="lin" valueType="num">
                      <p:cBhvr additive="base">
                        <p:cTn dur="25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fill="hold" nodeType="withEffect">
                  <p:stCondLst>
                    <p:cond delay="13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250" fill="hold"/>
                        <p:tgtEl>
                          <p:spTgt spid="20"/>
                        </p:tgtEl>
                        <p:attrNameLst>
                          <p:attrName>ppt_x</p:attrName>
                        </p:attrNameLst>
                      </p:cBhvr>
                      <p:tavLst>
                        <p:tav tm="0">
                          <p:val>
                            <p:strVal val="0-#ppt_w/2"/>
                          </p:val>
                        </p:tav>
                        <p:tav tm="100000">
                          <p:val>
                            <p:strVal val="#ppt_x"/>
                          </p:val>
                        </p:tav>
                      </p:tavLst>
                    </p:anim>
                    <p:anim calcmode="lin" valueType="num">
                      <p:cBhvr additive="base">
                        <p:cTn dur="25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fill="hold" nodeType="withEffect">
                  <p:stCondLst>
                    <p:cond delay="12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250" fill="hold"/>
                        <p:tgtEl>
                          <p:spTgt spid="21"/>
                        </p:tgtEl>
                        <p:attrNameLst>
                          <p:attrName>ppt_x</p:attrName>
                        </p:attrNameLst>
                      </p:cBhvr>
                      <p:tavLst>
                        <p:tav tm="0">
                          <p:val>
                            <p:strVal val="0-#ppt_w/2"/>
                          </p:val>
                        </p:tav>
                        <p:tav tm="100000">
                          <p:val>
                            <p:strVal val="#ppt_x"/>
                          </p:val>
                        </p:tav>
                      </p:tavLst>
                    </p:anim>
                    <p:anim calcmode="lin" valueType="num">
                      <p:cBhvr additive="base">
                        <p:cTn dur="25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8" fill="hold" nodeType="withEffect">
                  <p:stCondLst>
                    <p:cond delay="1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250" fill="hold"/>
                        <p:tgtEl>
                          <p:spTgt spid="22"/>
                        </p:tgtEl>
                        <p:attrNameLst>
                          <p:attrName>ppt_x</p:attrName>
                        </p:attrNameLst>
                      </p:cBhvr>
                      <p:tavLst>
                        <p:tav tm="0">
                          <p:val>
                            <p:strVal val="0-#ppt_w/2"/>
                          </p:val>
                        </p:tav>
                        <p:tav tm="100000">
                          <p:val>
                            <p:strVal val="#ppt_x"/>
                          </p:val>
                        </p:tav>
                      </p:tavLst>
                    </p:anim>
                    <p:anim calcmode="lin" valueType="num">
                      <p:cBhvr additive="base">
                        <p:cTn dur="25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250" fill="hold"/>
                        <p:tgtEl>
                          <p:spTgt spid="23"/>
                        </p:tgtEl>
                        <p:attrNameLst>
                          <p:attrName>ppt_x</p:attrName>
                        </p:attrNameLst>
                      </p:cBhvr>
                      <p:tavLst>
                        <p:tav tm="0">
                          <p:val>
                            <p:strVal val="0-#ppt_w/2"/>
                          </p:val>
                        </p:tav>
                        <p:tav tm="100000">
                          <p:val>
                            <p:strVal val="#ppt_x"/>
                          </p:val>
                        </p:tav>
                      </p:tavLst>
                    </p:anim>
                    <p:anim calcmode="lin" valueType="num">
                      <p:cBhvr additive="base">
                        <p:cTn dur="25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ftr="0" dt="0"/>
  <p:extLst>
    <p:ext uri="{DCECCB84-F9BA-43D5-87BE-67443E8EF086}">
      <p15:sldGuideLst xmlns:p15="http://schemas.microsoft.com/office/powerpoint/2012/main">
        <p15:guide id="1" pos="608" userDrawn="1">
          <p15:clr>
            <a:srgbClr val="FBAE40"/>
          </p15:clr>
        </p15:guide>
        <p15:guide id="2" orient="horz" pos="436" userDrawn="1">
          <p15:clr>
            <a:srgbClr val="FBAE40"/>
          </p15:clr>
        </p15:guide>
        <p15:guide id="3" pos="170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With Picture">
    <p:spTree>
      <p:nvGrpSpPr>
        <p:cNvPr id="1" name=""/>
        <p:cNvGrpSpPr/>
        <p:nvPr/>
      </p:nvGrpSpPr>
      <p:grpSpPr>
        <a:xfrm>
          <a:off x="0" y="0"/>
          <a:ext cx="0" cy="0"/>
          <a:chOff x="0" y="0"/>
          <a:chExt cx="0" cy="0"/>
        </a:xfrm>
      </p:grpSpPr>
      <p:pic>
        <p:nvPicPr>
          <p:cNvPr id="39" name="Logo Akkodis">
            <a:extLst>
              <a:ext uri="{FF2B5EF4-FFF2-40B4-BE49-F238E27FC236}">
                <a16:creationId xmlns:a16="http://schemas.microsoft.com/office/drawing/2014/main" id="{1E2A189D-CD0B-0F6B-E3D4-5346DF28B07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415848" y="448887"/>
            <a:ext cx="1393020" cy="193766"/>
          </a:xfrm>
          <a:prstGeom prst="rect">
            <a:avLst/>
          </a:prstGeom>
        </p:spPr>
      </p:pic>
      <p:sp>
        <p:nvSpPr>
          <p:cNvPr id="2" name="Picture Placeholder 3">
            <a:extLst>
              <a:ext uri="{FF2B5EF4-FFF2-40B4-BE49-F238E27FC236}">
                <a16:creationId xmlns:a16="http://schemas.microsoft.com/office/drawing/2014/main" id="{26788B40-1706-AD3C-87B5-553C8A3D810F}"/>
              </a:ext>
            </a:extLst>
          </p:cNvPr>
          <p:cNvSpPr>
            <a:spLocks noGrp="1"/>
          </p:cNvSpPr>
          <p:nvPr>
            <p:ph type="pic" sz="quarter" idx="29"/>
          </p:nvPr>
        </p:nvSpPr>
        <p:spPr>
          <a:xfrm>
            <a:off x="6096001" y="-9602"/>
            <a:ext cx="6096000" cy="686760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14 h 10014"/>
              <a:gd name="connsiteX1" fmla="*/ 1741 w 10000"/>
              <a:gd name="connsiteY1" fmla="*/ 0 h 10014"/>
              <a:gd name="connsiteX2" fmla="*/ 10000 w 10000"/>
              <a:gd name="connsiteY2" fmla="*/ 14 h 10014"/>
              <a:gd name="connsiteX3" fmla="*/ 10000 w 10000"/>
              <a:gd name="connsiteY3" fmla="*/ 10014 h 10014"/>
              <a:gd name="connsiteX4" fmla="*/ 0 w 10000"/>
              <a:gd name="connsiteY4" fmla="*/ 10014 h 10014"/>
              <a:gd name="connsiteX5" fmla="*/ 0 w 10000"/>
              <a:gd name="connsiteY5" fmla="*/ 2014 h 10014"/>
              <a:gd name="connsiteX0" fmla="*/ 0 w 10000"/>
              <a:gd name="connsiteY0" fmla="*/ 2014 h 10014"/>
              <a:gd name="connsiteX1" fmla="*/ 1944 w 10000"/>
              <a:gd name="connsiteY1" fmla="*/ 0 h 10014"/>
              <a:gd name="connsiteX2" fmla="*/ 10000 w 10000"/>
              <a:gd name="connsiteY2" fmla="*/ 14 h 10014"/>
              <a:gd name="connsiteX3" fmla="*/ 10000 w 10000"/>
              <a:gd name="connsiteY3" fmla="*/ 10014 h 10014"/>
              <a:gd name="connsiteX4" fmla="*/ 0 w 10000"/>
              <a:gd name="connsiteY4" fmla="*/ 10014 h 10014"/>
              <a:gd name="connsiteX5" fmla="*/ 0 w 10000"/>
              <a:gd name="connsiteY5" fmla="*/ 2014 h 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14">
                <a:moveTo>
                  <a:pt x="0" y="2014"/>
                </a:moveTo>
                <a:lnTo>
                  <a:pt x="1944" y="0"/>
                </a:lnTo>
                <a:lnTo>
                  <a:pt x="10000" y="14"/>
                </a:lnTo>
                <a:lnTo>
                  <a:pt x="10000" y="10014"/>
                </a:lnTo>
                <a:lnTo>
                  <a:pt x="0" y="10014"/>
                </a:lnTo>
                <a:lnTo>
                  <a:pt x="0" y="2014"/>
                </a:lnTo>
                <a:close/>
              </a:path>
            </a:pathLst>
          </a:custGeom>
        </p:spPr>
        <p:txBody>
          <a:bodyPr/>
          <a:lstStyle>
            <a:lvl1pPr>
              <a:defRPr sz="1200"/>
            </a:lvl1pPr>
          </a:lstStyle>
          <a:p>
            <a:endParaRPr lang="en-US" noProof="0"/>
          </a:p>
          <a:p>
            <a:endParaRPr lang="en-US" noProof="0"/>
          </a:p>
          <a:p>
            <a:r>
              <a:rPr lang="en-US" noProof="0"/>
              <a:t>	Click on the icon to add a picture</a:t>
            </a:r>
            <a:endParaRPr lang="en-US"/>
          </a:p>
        </p:txBody>
      </p:sp>
      <p:sp>
        <p:nvSpPr>
          <p:cNvPr id="7" name="Res_Chapter_01">
            <a:extLst>
              <a:ext uri="{FF2B5EF4-FFF2-40B4-BE49-F238E27FC236}">
                <a16:creationId xmlns:a16="http://schemas.microsoft.com/office/drawing/2014/main" id="{C124A9F1-E8A7-0D4A-89AF-E41373B4FE2D}"/>
              </a:ext>
            </a:extLst>
          </p:cNvPr>
          <p:cNvSpPr>
            <a:spLocks noGrp="1"/>
          </p:cNvSpPr>
          <p:nvPr>
            <p:ph type="body" sz="quarter" idx="12" hasCustomPrompt="1"/>
          </p:nvPr>
        </p:nvSpPr>
        <p:spPr>
          <a:xfrm>
            <a:off x="955674" y="1773238"/>
            <a:ext cx="4559301" cy="432000"/>
          </a:xfrm>
          <a:prstGeom prst="rect">
            <a:avLst/>
          </a:prstGeom>
        </p:spPr>
        <p:txBody>
          <a:bodyPr lIns="0" tIns="0" rIns="0" bIns="36000" anchor="ctr">
            <a:noAutofit/>
          </a:bodyPr>
          <a:lstStyle>
            <a:lvl1pPr>
              <a:lnSpc>
                <a:spcPts val="1700"/>
              </a:lnSpc>
              <a:spcBef>
                <a:spcPts val="0"/>
              </a:spcBef>
              <a:defRPr lang="fr-FR" sz="1600" b="0" kern="1200" dirty="0" smtClean="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1" name="Res_Chapter_02">
            <a:extLst>
              <a:ext uri="{FF2B5EF4-FFF2-40B4-BE49-F238E27FC236}">
                <a16:creationId xmlns:a16="http://schemas.microsoft.com/office/drawing/2014/main" id="{2D9304DB-0FB6-6E26-CAF9-ADCC4EB48D13}"/>
              </a:ext>
            </a:extLst>
          </p:cNvPr>
          <p:cNvSpPr>
            <a:spLocks noGrp="1"/>
          </p:cNvSpPr>
          <p:nvPr>
            <p:ph type="body" sz="quarter" idx="14" hasCustomPrompt="1"/>
          </p:nvPr>
        </p:nvSpPr>
        <p:spPr>
          <a:xfrm>
            <a:off x="955674" y="2259920"/>
            <a:ext cx="4559301"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2" name="Res_Chapter_03">
            <a:extLst>
              <a:ext uri="{FF2B5EF4-FFF2-40B4-BE49-F238E27FC236}">
                <a16:creationId xmlns:a16="http://schemas.microsoft.com/office/drawing/2014/main" id="{D1D5751C-5AE7-2C0D-A72F-95EAE6594884}"/>
              </a:ext>
            </a:extLst>
          </p:cNvPr>
          <p:cNvSpPr>
            <a:spLocks noGrp="1"/>
          </p:cNvSpPr>
          <p:nvPr>
            <p:ph type="body" sz="quarter" idx="16" hasCustomPrompt="1"/>
          </p:nvPr>
        </p:nvSpPr>
        <p:spPr>
          <a:xfrm>
            <a:off x="955674" y="2746602"/>
            <a:ext cx="4559301"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3" name="Res_Chapter_04">
            <a:extLst>
              <a:ext uri="{FF2B5EF4-FFF2-40B4-BE49-F238E27FC236}">
                <a16:creationId xmlns:a16="http://schemas.microsoft.com/office/drawing/2014/main" id="{6EEDACC0-5832-EE75-8703-5BD8AD23AE97}"/>
              </a:ext>
            </a:extLst>
          </p:cNvPr>
          <p:cNvSpPr>
            <a:spLocks noGrp="1"/>
          </p:cNvSpPr>
          <p:nvPr>
            <p:ph type="body" sz="quarter" idx="18" hasCustomPrompt="1"/>
          </p:nvPr>
        </p:nvSpPr>
        <p:spPr>
          <a:xfrm>
            <a:off x="955674" y="3233284"/>
            <a:ext cx="4559301"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4" name="Res_Chapter_05">
            <a:extLst>
              <a:ext uri="{FF2B5EF4-FFF2-40B4-BE49-F238E27FC236}">
                <a16:creationId xmlns:a16="http://schemas.microsoft.com/office/drawing/2014/main" id="{AA8EB638-0E37-DCDC-1226-83D233DCB29B}"/>
              </a:ext>
            </a:extLst>
          </p:cNvPr>
          <p:cNvSpPr>
            <a:spLocks noGrp="1"/>
          </p:cNvSpPr>
          <p:nvPr>
            <p:ph type="body" sz="quarter" idx="20" hasCustomPrompt="1"/>
          </p:nvPr>
        </p:nvSpPr>
        <p:spPr>
          <a:xfrm>
            <a:off x="955674" y="3719966"/>
            <a:ext cx="4559301"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5" name="Res_Chapter_06">
            <a:extLst>
              <a:ext uri="{FF2B5EF4-FFF2-40B4-BE49-F238E27FC236}">
                <a16:creationId xmlns:a16="http://schemas.microsoft.com/office/drawing/2014/main" id="{5A00A85A-4D36-563B-6F03-87FD50A1D14B}"/>
              </a:ext>
            </a:extLst>
          </p:cNvPr>
          <p:cNvSpPr>
            <a:spLocks noGrp="1"/>
          </p:cNvSpPr>
          <p:nvPr>
            <p:ph type="body" sz="quarter" idx="22" hasCustomPrompt="1"/>
          </p:nvPr>
        </p:nvSpPr>
        <p:spPr>
          <a:xfrm>
            <a:off x="955674" y="4206648"/>
            <a:ext cx="4559301"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6" name="Res_Chapter_07">
            <a:extLst>
              <a:ext uri="{FF2B5EF4-FFF2-40B4-BE49-F238E27FC236}">
                <a16:creationId xmlns:a16="http://schemas.microsoft.com/office/drawing/2014/main" id="{2B587105-5E27-EA10-C913-3C23687E0D79}"/>
              </a:ext>
            </a:extLst>
          </p:cNvPr>
          <p:cNvSpPr>
            <a:spLocks noGrp="1"/>
          </p:cNvSpPr>
          <p:nvPr>
            <p:ph type="body" sz="quarter" idx="25" hasCustomPrompt="1"/>
          </p:nvPr>
        </p:nvSpPr>
        <p:spPr>
          <a:xfrm>
            <a:off x="955674" y="4693330"/>
            <a:ext cx="4559301"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7" name="Res_Chapter_08">
            <a:extLst>
              <a:ext uri="{FF2B5EF4-FFF2-40B4-BE49-F238E27FC236}">
                <a16:creationId xmlns:a16="http://schemas.microsoft.com/office/drawing/2014/main" id="{6AC621A9-B024-DE8F-7E97-08F486E78F86}"/>
              </a:ext>
            </a:extLst>
          </p:cNvPr>
          <p:cNvSpPr>
            <a:spLocks noGrp="1"/>
          </p:cNvSpPr>
          <p:nvPr>
            <p:ph type="body" sz="quarter" idx="27" hasCustomPrompt="1"/>
          </p:nvPr>
        </p:nvSpPr>
        <p:spPr>
          <a:xfrm>
            <a:off x="955674" y="5180013"/>
            <a:ext cx="4559301" cy="432000"/>
          </a:xfrm>
          <a:prstGeom prst="rect">
            <a:avLst/>
          </a:prstGeom>
        </p:spPr>
        <p:txBody>
          <a:bodyPr lIns="0" tIns="0" rIns="0" bIns="36000" anchor="ctr">
            <a:noAutofit/>
          </a:bodyPr>
          <a:lstStyle>
            <a:lvl1pPr marL="0" indent="0" algn="l" defTabSz="711200" rtl="0" eaLnBrk="1" latinLnBrk="0" hangingPunct="1">
              <a:lnSpc>
                <a:spcPts val="1700"/>
              </a:lnSpc>
              <a:spcBef>
                <a:spcPts val="0"/>
              </a:spcBef>
              <a:spcAft>
                <a:spcPts val="0"/>
              </a:spcAft>
              <a:buNone/>
              <a:defRPr lang="fr-FR" sz="1600" b="0" kern="1200">
                <a:solidFill>
                  <a:srgbClr val="FFFFFF"/>
                </a:solidFill>
                <a:latin typeface="+mj-lt"/>
                <a:ea typeface="Quicksand Regular"/>
                <a:cs typeface="Times"/>
              </a:defRPr>
            </a:lvl1pPr>
            <a:lvl2pPr marL="457200" indent="0">
              <a:buNone/>
              <a:defRPr/>
            </a:lvl2pPr>
          </a:lstStyle>
          <a:p>
            <a:pPr marL="0" lvl="0" indent="0" algn="l" defTabSz="711200" rtl="0" eaLnBrk="1" latinLnBrk="0" hangingPunct="1">
              <a:lnSpc>
                <a:spcPct val="130000"/>
              </a:lnSpc>
              <a:spcBef>
                <a:spcPts val="1200"/>
              </a:spcBef>
              <a:spcAft>
                <a:spcPts val="0"/>
              </a:spcAft>
              <a:buNone/>
              <a:defRPr/>
            </a:pPr>
            <a:r>
              <a:rPr lang="fr-FR"/>
              <a:t>Insert </a:t>
            </a:r>
            <a:r>
              <a:rPr lang="fr-FR" err="1"/>
              <a:t>Number</a:t>
            </a:r>
            <a:r>
              <a:rPr lang="fr-FR"/>
              <a:t> and </a:t>
            </a:r>
            <a:r>
              <a:rPr lang="fr-FR" err="1"/>
              <a:t>Chapter</a:t>
            </a:r>
            <a:r>
              <a:rPr lang="fr-FR"/>
              <a:t> </a:t>
            </a:r>
            <a:r>
              <a:rPr lang="fr-FR" err="1"/>
              <a:t>Title</a:t>
            </a:r>
            <a:endParaRPr lang="fr-FR"/>
          </a:p>
        </p:txBody>
      </p:sp>
      <p:sp>
        <p:nvSpPr>
          <p:cNvPr id="28" name="Res_Num_08">
            <a:extLst>
              <a:ext uri="{FF2B5EF4-FFF2-40B4-BE49-F238E27FC236}">
                <a16:creationId xmlns:a16="http://schemas.microsoft.com/office/drawing/2014/main" id="{0939F3C5-F9C5-023C-2D81-4CE1AE84145E}"/>
              </a:ext>
            </a:extLst>
          </p:cNvPr>
          <p:cNvSpPr>
            <a:spLocks noGrp="1"/>
          </p:cNvSpPr>
          <p:nvPr>
            <p:ph type="body" sz="quarter" idx="28" hasCustomPrompt="1"/>
          </p:nvPr>
        </p:nvSpPr>
        <p:spPr>
          <a:xfrm>
            <a:off x="431800" y="5195991"/>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8</a:t>
            </a:r>
            <a:endParaRPr lang="en-US"/>
          </a:p>
        </p:txBody>
      </p:sp>
      <p:sp>
        <p:nvSpPr>
          <p:cNvPr id="29" name="Res_Num_07">
            <a:extLst>
              <a:ext uri="{FF2B5EF4-FFF2-40B4-BE49-F238E27FC236}">
                <a16:creationId xmlns:a16="http://schemas.microsoft.com/office/drawing/2014/main" id="{B1E180E4-4E9D-D63F-3DD2-84E5232CCD30}"/>
              </a:ext>
            </a:extLst>
          </p:cNvPr>
          <p:cNvSpPr>
            <a:spLocks noGrp="1"/>
          </p:cNvSpPr>
          <p:nvPr>
            <p:ph type="body" sz="quarter" idx="26" hasCustomPrompt="1"/>
          </p:nvPr>
        </p:nvSpPr>
        <p:spPr>
          <a:xfrm>
            <a:off x="431800" y="4705227"/>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7</a:t>
            </a:r>
            <a:endParaRPr lang="en-US"/>
          </a:p>
        </p:txBody>
      </p:sp>
      <p:sp>
        <p:nvSpPr>
          <p:cNvPr id="30" name="Res_Num_06">
            <a:extLst>
              <a:ext uri="{FF2B5EF4-FFF2-40B4-BE49-F238E27FC236}">
                <a16:creationId xmlns:a16="http://schemas.microsoft.com/office/drawing/2014/main" id="{5E85332C-DBDC-1A94-CB8B-DAB526BC03E5}"/>
              </a:ext>
            </a:extLst>
          </p:cNvPr>
          <p:cNvSpPr>
            <a:spLocks noGrp="1"/>
          </p:cNvSpPr>
          <p:nvPr>
            <p:ph type="body" sz="quarter" idx="23" hasCustomPrompt="1"/>
          </p:nvPr>
        </p:nvSpPr>
        <p:spPr>
          <a:xfrm>
            <a:off x="431800" y="4214463"/>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6</a:t>
            </a:r>
            <a:endParaRPr lang="en-US"/>
          </a:p>
        </p:txBody>
      </p:sp>
      <p:sp>
        <p:nvSpPr>
          <p:cNvPr id="31" name="Res_Num_05">
            <a:extLst>
              <a:ext uri="{FF2B5EF4-FFF2-40B4-BE49-F238E27FC236}">
                <a16:creationId xmlns:a16="http://schemas.microsoft.com/office/drawing/2014/main" id="{19E685A2-FD52-61B8-6481-0A7ADF4B4778}"/>
              </a:ext>
            </a:extLst>
          </p:cNvPr>
          <p:cNvSpPr>
            <a:spLocks noGrp="1"/>
          </p:cNvSpPr>
          <p:nvPr>
            <p:ph type="body" sz="quarter" idx="21" hasCustomPrompt="1"/>
          </p:nvPr>
        </p:nvSpPr>
        <p:spPr>
          <a:xfrm>
            <a:off x="431800" y="3723699"/>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5</a:t>
            </a:r>
            <a:endParaRPr lang="en-US"/>
          </a:p>
        </p:txBody>
      </p:sp>
      <p:sp>
        <p:nvSpPr>
          <p:cNvPr id="32" name="Res_Num_04">
            <a:extLst>
              <a:ext uri="{FF2B5EF4-FFF2-40B4-BE49-F238E27FC236}">
                <a16:creationId xmlns:a16="http://schemas.microsoft.com/office/drawing/2014/main" id="{D488EED4-5F68-0306-6965-FA3E75641EA9}"/>
              </a:ext>
            </a:extLst>
          </p:cNvPr>
          <p:cNvSpPr>
            <a:spLocks noGrp="1"/>
          </p:cNvSpPr>
          <p:nvPr>
            <p:ph type="body" sz="quarter" idx="19" hasCustomPrompt="1"/>
          </p:nvPr>
        </p:nvSpPr>
        <p:spPr>
          <a:xfrm>
            <a:off x="431800" y="3232935"/>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4</a:t>
            </a:r>
            <a:endParaRPr lang="en-US"/>
          </a:p>
        </p:txBody>
      </p:sp>
      <p:sp>
        <p:nvSpPr>
          <p:cNvPr id="33" name="Res_Num_03">
            <a:extLst>
              <a:ext uri="{FF2B5EF4-FFF2-40B4-BE49-F238E27FC236}">
                <a16:creationId xmlns:a16="http://schemas.microsoft.com/office/drawing/2014/main" id="{F85CA283-04C6-7117-49D4-31D488728984}"/>
              </a:ext>
            </a:extLst>
          </p:cNvPr>
          <p:cNvSpPr>
            <a:spLocks noGrp="1"/>
          </p:cNvSpPr>
          <p:nvPr>
            <p:ph type="body" sz="quarter" idx="17" hasCustomPrompt="1"/>
          </p:nvPr>
        </p:nvSpPr>
        <p:spPr>
          <a:xfrm>
            <a:off x="431800" y="2742171"/>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3</a:t>
            </a:r>
            <a:endParaRPr lang="en-US"/>
          </a:p>
        </p:txBody>
      </p:sp>
      <p:sp>
        <p:nvSpPr>
          <p:cNvPr id="34" name="Res_Num_02">
            <a:extLst>
              <a:ext uri="{FF2B5EF4-FFF2-40B4-BE49-F238E27FC236}">
                <a16:creationId xmlns:a16="http://schemas.microsoft.com/office/drawing/2014/main" id="{03EDEAB8-2A05-4614-B633-5C3E3CC365D7}"/>
              </a:ext>
            </a:extLst>
          </p:cNvPr>
          <p:cNvSpPr>
            <a:spLocks noGrp="1"/>
          </p:cNvSpPr>
          <p:nvPr>
            <p:ph type="body" sz="quarter" idx="15" hasCustomPrompt="1"/>
          </p:nvPr>
        </p:nvSpPr>
        <p:spPr>
          <a:xfrm>
            <a:off x="431800" y="2251407"/>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2</a:t>
            </a:r>
            <a:endParaRPr lang="en-US"/>
          </a:p>
        </p:txBody>
      </p:sp>
      <p:sp>
        <p:nvSpPr>
          <p:cNvPr id="35" name="Res_Num_01">
            <a:extLst>
              <a:ext uri="{FF2B5EF4-FFF2-40B4-BE49-F238E27FC236}">
                <a16:creationId xmlns:a16="http://schemas.microsoft.com/office/drawing/2014/main" id="{D882CC9C-524F-402D-AAA9-1C3F132274E8}"/>
              </a:ext>
            </a:extLst>
          </p:cNvPr>
          <p:cNvSpPr>
            <a:spLocks noGrp="1"/>
          </p:cNvSpPr>
          <p:nvPr>
            <p:ph type="body" sz="quarter" idx="13" hasCustomPrompt="1"/>
          </p:nvPr>
        </p:nvSpPr>
        <p:spPr>
          <a:xfrm>
            <a:off x="431800" y="1760643"/>
            <a:ext cx="396000" cy="432000"/>
          </a:xfrm>
          <a:prstGeom prst="rect">
            <a:avLst/>
          </a:prstGeom>
        </p:spPr>
        <p:txBody>
          <a:bodyPr lIns="0" tIns="0" rIns="0" bIns="0" anchor="ctr">
            <a:noAutofit/>
          </a:bodyPr>
          <a:lstStyle>
            <a:lvl1pPr algn="ctr">
              <a:defRPr sz="1600">
                <a:solidFill>
                  <a:schemeClr val="bg2"/>
                </a:solidFill>
                <a:latin typeface="+mj-lt"/>
              </a:defRPr>
            </a:lvl1pPr>
          </a:lstStyle>
          <a:p>
            <a:pPr lvl="0"/>
            <a:r>
              <a:rPr lang="fr-FR"/>
              <a:t>1</a:t>
            </a:r>
            <a:endParaRPr lang="en-US"/>
          </a:p>
        </p:txBody>
      </p:sp>
      <p:sp>
        <p:nvSpPr>
          <p:cNvPr id="59" name="Res_Title_01">
            <a:extLst>
              <a:ext uri="{FF2B5EF4-FFF2-40B4-BE49-F238E27FC236}">
                <a16:creationId xmlns:a16="http://schemas.microsoft.com/office/drawing/2014/main" id="{B04D1A9F-2AC0-9CDC-9479-395D7299B46D}"/>
              </a:ext>
            </a:extLst>
          </p:cNvPr>
          <p:cNvSpPr>
            <a:spLocks noGrp="1"/>
          </p:cNvSpPr>
          <p:nvPr>
            <p:ph type="body" sz="quarter" idx="24" hasCustomPrompt="1"/>
          </p:nvPr>
        </p:nvSpPr>
        <p:spPr>
          <a:xfrm>
            <a:off x="320675" y="260350"/>
            <a:ext cx="5511800" cy="660400"/>
          </a:xfrm>
          <a:prstGeom prst="rect">
            <a:avLst/>
          </a:prstGeom>
        </p:spPr>
        <p:txBody>
          <a:bodyPr/>
          <a:lstStyle>
            <a:lvl1pPr>
              <a:defRPr sz="3200">
                <a:solidFill>
                  <a:schemeClr val="bg2"/>
                </a:solidFill>
                <a:latin typeface="+mj-lt"/>
              </a:defRPr>
            </a:lvl1pPr>
          </a:lstStyle>
          <a:p>
            <a:pPr lvl="0"/>
            <a:r>
              <a:rPr lang="fr-FR"/>
              <a:t>Click to insert a </a:t>
            </a:r>
            <a:r>
              <a:rPr lang="fr-FR" err="1"/>
              <a:t>Title</a:t>
            </a:r>
            <a:endParaRPr lang="en-US"/>
          </a:p>
        </p:txBody>
      </p:sp>
      <p:pic>
        <p:nvPicPr>
          <p:cNvPr id="3" name="Image 2" descr="Une image contenant Graphique, logo, Police, texte&#10;&#10;Description générée automatiquement">
            <a:extLst>
              <a:ext uri="{FF2B5EF4-FFF2-40B4-BE49-F238E27FC236}">
                <a16:creationId xmlns:a16="http://schemas.microsoft.com/office/drawing/2014/main" id="{97F3CCDE-E277-6A2C-8A78-270B82F785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4244" y="80457"/>
            <a:ext cx="1447954" cy="729168"/>
          </a:xfrm>
          <a:prstGeom prst="rect">
            <a:avLst/>
          </a:prstGeom>
        </p:spPr>
      </p:pic>
    </p:spTree>
    <p:extLst>
      <p:ext uri="{BB962C8B-B14F-4D97-AF65-F5344CB8AC3E}">
        <p14:creationId xmlns:p14="http://schemas.microsoft.com/office/powerpoint/2010/main" val="2925468937"/>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40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00"/>
                                  </p:stCondLst>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800"/>
                                  </p:stCondLst>
                                  <p:childTnLst>
                                    <p:set>
                                      <p:cBhvr>
                                        <p:cTn id="22" dur="1" fill="hold">
                                          <p:stCondLst>
                                            <p:cond delay="0"/>
                                          </p:stCondLst>
                                        </p:cTn>
                                        <p:tgtEl>
                                          <p:spTgt spid="24">
                                            <p:txEl>
                                              <p:pRg st="0" end="0"/>
                                            </p:txEl>
                                          </p:spTgt>
                                        </p:tgtEl>
                                        <p:attrNameLst>
                                          <p:attrName>style.visibility</p:attrName>
                                        </p:attrNameLst>
                                      </p:cBhvr>
                                      <p:to>
                                        <p:strVal val="visible"/>
                                      </p:to>
                                    </p:set>
                                    <p:anim calcmode="lin" valueType="num">
                                      <p:cBhvr additive="base">
                                        <p:cTn id="23"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4">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900"/>
                                  </p:stCondLst>
                                  <p:childTnLst>
                                    <p:set>
                                      <p:cBhvr>
                                        <p:cTn id="26" dur="1" fill="hold">
                                          <p:stCondLst>
                                            <p:cond delay="0"/>
                                          </p:stCondLst>
                                        </p:cTn>
                                        <p:tgtEl>
                                          <p:spTgt spid="25">
                                            <p:txEl>
                                              <p:pRg st="0" end="0"/>
                                            </p:txEl>
                                          </p:spTgt>
                                        </p:tgtEl>
                                        <p:attrNameLst>
                                          <p:attrName>style.visibility</p:attrName>
                                        </p:attrNameLst>
                                      </p:cBhvr>
                                      <p:to>
                                        <p:strVal val="visible"/>
                                      </p:to>
                                    </p:set>
                                    <p:anim calcmode="lin" valueType="num">
                                      <p:cBhvr additive="base">
                                        <p:cTn id="2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5">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000"/>
                                  </p:stCondLst>
                                  <p:childTnLst>
                                    <p:set>
                                      <p:cBhvr>
                                        <p:cTn id="30" dur="1" fill="hold">
                                          <p:stCondLst>
                                            <p:cond delay="0"/>
                                          </p:stCondLst>
                                        </p:cTn>
                                        <p:tgtEl>
                                          <p:spTgt spid="26">
                                            <p:txEl>
                                              <p:pRg st="0" end="0"/>
                                            </p:txEl>
                                          </p:spTgt>
                                        </p:tgtEl>
                                        <p:attrNameLst>
                                          <p:attrName>style.visibility</p:attrName>
                                        </p:attrNameLst>
                                      </p:cBhvr>
                                      <p:to>
                                        <p:strVal val="visible"/>
                                      </p:to>
                                    </p:set>
                                    <p:anim calcmode="lin" valueType="num">
                                      <p:cBhvr additive="base">
                                        <p:cTn id="31"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100"/>
                                  </p:stCondLst>
                                  <p:childTnLst>
                                    <p:set>
                                      <p:cBhvr>
                                        <p:cTn id="34" dur="1" fill="hold">
                                          <p:stCondLst>
                                            <p:cond delay="0"/>
                                          </p:stCondLst>
                                        </p:cTn>
                                        <p:tgtEl>
                                          <p:spTgt spid="27">
                                            <p:txEl>
                                              <p:pRg st="0" end="0"/>
                                            </p:txEl>
                                          </p:spTgt>
                                        </p:tgtEl>
                                        <p:attrNameLst>
                                          <p:attrName>style.visibility</p:attrName>
                                        </p:attrNameLst>
                                      </p:cBhvr>
                                      <p:to>
                                        <p:strVal val="visible"/>
                                      </p:to>
                                    </p:set>
                                    <p:anim calcmode="lin" valueType="num">
                                      <p:cBhvr additive="base">
                                        <p:cTn id="35"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7">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1000"/>
                                  </p:stCondLst>
                                  <p:childTnLst>
                                    <p:set>
                                      <p:cBhvr>
                                        <p:cTn id="38" dur="1" fill="hold">
                                          <p:stCondLst>
                                            <p:cond delay="0"/>
                                          </p:stCondLst>
                                        </p:cTn>
                                        <p:tgtEl>
                                          <p:spTgt spid="35">
                                            <p:txEl>
                                              <p:pRg st="0" end="0"/>
                                            </p:txEl>
                                          </p:spTgt>
                                        </p:tgtEl>
                                        <p:attrNameLst>
                                          <p:attrName>style.visibility</p:attrName>
                                        </p:attrNameLst>
                                      </p:cBhvr>
                                      <p:to>
                                        <p:strVal val="visible"/>
                                      </p:to>
                                    </p:set>
                                    <p:anim calcmode="lin" valueType="num">
                                      <p:cBhvr additive="base">
                                        <p:cTn id="39" dur="25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40" dur="250" fill="hold"/>
                                        <p:tgtEl>
                                          <p:spTgt spid="35">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1100"/>
                                  </p:stCondLst>
                                  <p:childTnLst>
                                    <p:set>
                                      <p:cBhvr>
                                        <p:cTn id="42" dur="1" fill="hold">
                                          <p:stCondLst>
                                            <p:cond delay="0"/>
                                          </p:stCondLst>
                                        </p:cTn>
                                        <p:tgtEl>
                                          <p:spTgt spid="34">
                                            <p:txEl>
                                              <p:pRg st="0" end="0"/>
                                            </p:txEl>
                                          </p:spTgt>
                                        </p:tgtEl>
                                        <p:attrNameLst>
                                          <p:attrName>style.visibility</p:attrName>
                                        </p:attrNameLst>
                                      </p:cBhvr>
                                      <p:to>
                                        <p:strVal val="visible"/>
                                      </p:to>
                                    </p:set>
                                    <p:anim calcmode="lin" valueType="num">
                                      <p:cBhvr additive="base">
                                        <p:cTn id="43" dur="25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44" dur="250" fill="hold"/>
                                        <p:tgtEl>
                                          <p:spTgt spid="34">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120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25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8" dur="25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1300"/>
                                  </p:stCondLst>
                                  <p:childTnLst>
                                    <p:set>
                                      <p:cBhvr>
                                        <p:cTn id="50" dur="1" fill="hold">
                                          <p:stCondLst>
                                            <p:cond delay="0"/>
                                          </p:stCondLst>
                                        </p:cTn>
                                        <p:tgtEl>
                                          <p:spTgt spid="32">
                                            <p:txEl>
                                              <p:pRg st="0" end="0"/>
                                            </p:txEl>
                                          </p:spTgt>
                                        </p:tgtEl>
                                        <p:attrNameLst>
                                          <p:attrName>style.visibility</p:attrName>
                                        </p:attrNameLst>
                                      </p:cBhvr>
                                      <p:to>
                                        <p:strVal val="visible"/>
                                      </p:to>
                                    </p:set>
                                    <p:anim calcmode="lin" valueType="num">
                                      <p:cBhvr additive="base">
                                        <p:cTn id="51" dur="2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52" dur="250" fill="hold"/>
                                        <p:tgtEl>
                                          <p:spTgt spid="3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1400"/>
                                  </p:stCondLst>
                                  <p:childTnLst>
                                    <p:set>
                                      <p:cBhvr>
                                        <p:cTn id="54" dur="1" fill="hold">
                                          <p:stCondLst>
                                            <p:cond delay="0"/>
                                          </p:stCondLst>
                                        </p:cTn>
                                        <p:tgtEl>
                                          <p:spTgt spid="31">
                                            <p:txEl>
                                              <p:pRg st="0" end="0"/>
                                            </p:txEl>
                                          </p:spTgt>
                                        </p:tgtEl>
                                        <p:attrNameLst>
                                          <p:attrName>style.visibility</p:attrName>
                                        </p:attrNameLst>
                                      </p:cBhvr>
                                      <p:to>
                                        <p:strVal val="visible"/>
                                      </p:to>
                                    </p:set>
                                    <p:anim calcmode="lin" valueType="num">
                                      <p:cBhvr additive="base">
                                        <p:cTn id="55" dur="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56" dur="250" fill="hold"/>
                                        <p:tgtEl>
                                          <p:spTgt spid="31">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1450"/>
                                  </p:stCondLst>
                                  <p:childTnLst>
                                    <p:set>
                                      <p:cBhvr>
                                        <p:cTn id="58" dur="1" fill="hold">
                                          <p:stCondLst>
                                            <p:cond delay="0"/>
                                          </p:stCondLst>
                                        </p:cTn>
                                        <p:tgtEl>
                                          <p:spTgt spid="30">
                                            <p:txEl>
                                              <p:pRg st="0" end="0"/>
                                            </p:txEl>
                                          </p:spTgt>
                                        </p:tgtEl>
                                        <p:attrNameLst>
                                          <p:attrName>style.visibility</p:attrName>
                                        </p:attrNameLst>
                                      </p:cBhvr>
                                      <p:to>
                                        <p:strVal val="visible"/>
                                      </p:to>
                                    </p:set>
                                    <p:anim calcmode="lin" valueType="num">
                                      <p:cBhvr additive="base">
                                        <p:cTn id="59" dur="25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60" dur="250" fill="hold"/>
                                        <p:tgtEl>
                                          <p:spTgt spid="30">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1550"/>
                                  </p:stCondLst>
                                  <p:childTnLst>
                                    <p:set>
                                      <p:cBhvr>
                                        <p:cTn id="62" dur="1" fill="hold">
                                          <p:stCondLst>
                                            <p:cond delay="0"/>
                                          </p:stCondLst>
                                        </p:cTn>
                                        <p:tgtEl>
                                          <p:spTgt spid="29">
                                            <p:txEl>
                                              <p:pRg st="0" end="0"/>
                                            </p:txEl>
                                          </p:spTgt>
                                        </p:tgtEl>
                                        <p:attrNameLst>
                                          <p:attrName>style.visibility</p:attrName>
                                        </p:attrNameLst>
                                      </p:cBhvr>
                                      <p:to>
                                        <p:strVal val="visible"/>
                                      </p:to>
                                    </p:set>
                                    <p:anim calcmode="lin" valueType="num">
                                      <p:cBhvr additive="base">
                                        <p:cTn id="63" dur="25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64" dur="250" fill="hold"/>
                                        <p:tgtEl>
                                          <p:spTgt spid="29">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165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25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68" dur="25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8" fill="hold" nodeType="withEffect">
                  <p:stCondLst>
                    <p:cond delay="4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8" fill="hold" nodeType="withEffect">
                  <p:stCondLst>
                    <p:cond delay="6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fill="hold" nodeType="withEffect">
                  <p:stCondLst>
                    <p:cond delay="7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fill="hold" nodeType="withEffect">
                  <p:stCondLst>
                    <p:cond delay="9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8"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fill="hold" nodeType="withEffect">
                  <p:stCondLst>
                    <p:cond delay="1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8" fill="hold" nodeType="withEffect">
                  <p:stCondLst>
                    <p:cond delay="16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250" fill="hold"/>
                        <p:tgtEl>
                          <p:spTgt spid="28"/>
                        </p:tgtEl>
                        <p:attrNameLst>
                          <p:attrName>ppt_x</p:attrName>
                        </p:attrNameLst>
                      </p:cBhvr>
                      <p:tavLst>
                        <p:tav tm="0">
                          <p:val>
                            <p:strVal val="0-#ppt_w/2"/>
                          </p:val>
                        </p:tav>
                        <p:tav tm="100000">
                          <p:val>
                            <p:strVal val="#ppt_x"/>
                          </p:val>
                        </p:tav>
                      </p:tavLst>
                    </p:anim>
                    <p:anim calcmode="lin" valueType="num">
                      <p:cBhvr additive="base">
                        <p:cTn dur="25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fill="hold" nodeType="withEffect">
                  <p:stCondLst>
                    <p:cond delay="15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250" fill="hold"/>
                        <p:tgtEl>
                          <p:spTgt spid="29"/>
                        </p:tgtEl>
                        <p:attrNameLst>
                          <p:attrName>ppt_x</p:attrName>
                        </p:attrNameLst>
                      </p:cBhvr>
                      <p:tavLst>
                        <p:tav tm="0">
                          <p:val>
                            <p:strVal val="0-#ppt_w/2"/>
                          </p:val>
                        </p:tav>
                        <p:tav tm="100000">
                          <p:val>
                            <p:strVal val="#ppt_x"/>
                          </p:val>
                        </p:tav>
                      </p:tavLst>
                    </p:anim>
                    <p:anim calcmode="lin" valueType="num">
                      <p:cBhvr additive="base">
                        <p:cTn dur="25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8" fill="hold" nodeType="withEffect">
                  <p:stCondLst>
                    <p:cond delay="14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250" fill="hold"/>
                        <p:tgtEl>
                          <p:spTgt spid="30"/>
                        </p:tgtEl>
                        <p:attrNameLst>
                          <p:attrName>ppt_x</p:attrName>
                        </p:attrNameLst>
                      </p:cBhvr>
                      <p:tavLst>
                        <p:tav tm="0">
                          <p:val>
                            <p:strVal val="0-#ppt_w/2"/>
                          </p:val>
                        </p:tav>
                        <p:tav tm="100000">
                          <p:val>
                            <p:strVal val="#ppt_x"/>
                          </p:val>
                        </p:tav>
                      </p:tavLst>
                    </p:anim>
                    <p:anim calcmode="lin" valueType="num">
                      <p:cBhvr additive="base">
                        <p:cTn dur="25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8" fill="hold" nodeType="withEffect">
                  <p:stCondLst>
                    <p:cond delay="14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50" fill="hold"/>
                        <p:tgtEl>
                          <p:spTgt spid="31"/>
                        </p:tgtEl>
                        <p:attrNameLst>
                          <p:attrName>ppt_x</p:attrName>
                        </p:attrNameLst>
                      </p:cBhvr>
                      <p:tavLst>
                        <p:tav tm="0">
                          <p:val>
                            <p:strVal val="0-#ppt_w/2"/>
                          </p:val>
                        </p:tav>
                        <p:tav tm="100000">
                          <p:val>
                            <p:strVal val="#ppt_x"/>
                          </p:val>
                        </p:tav>
                      </p:tavLst>
                    </p:anim>
                    <p:anim calcmode="lin" valueType="num">
                      <p:cBhvr additive="base">
                        <p:cTn dur="25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fill="hold" nodeType="withEffect">
                  <p:stCondLst>
                    <p:cond delay="13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250" fill="hold"/>
                        <p:tgtEl>
                          <p:spTgt spid="32"/>
                        </p:tgtEl>
                        <p:attrNameLst>
                          <p:attrName>ppt_x</p:attrName>
                        </p:attrNameLst>
                      </p:cBhvr>
                      <p:tavLst>
                        <p:tav tm="0">
                          <p:val>
                            <p:strVal val="0-#ppt_w/2"/>
                          </p:val>
                        </p:tav>
                        <p:tav tm="100000">
                          <p:val>
                            <p:strVal val="#ppt_x"/>
                          </p:val>
                        </p:tav>
                      </p:tavLst>
                    </p:anim>
                    <p:anim calcmode="lin" valueType="num">
                      <p:cBhvr additive="base">
                        <p:cTn dur="25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8" fill="hold" nodeType="withEffect">
                  <p:stCondLst>
                    <p:cond delay="12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250" fill="hold"/>
                        <p:tgtEl>
                          <p:spTgt spid="33"/>
                        </p:tgtEl>
                        <p:attrNameLst>
                          <p:attrName>ppt_x</p:attrName>
                        </p:attrNameLst>
                      </p:cBhvr>
                      <p:tavLst>
                        <p:tav tm="0">
                          <p:val>
                            <p:strVal val="0-#ppt_w/2"/>
                          </p:val>
                        </p:tav>
                        <p:tav tm="100000">
                          <p:val>
                            <p:strVal val="#ppt_x"/>
                          </p:val>
                        </p:tav>
                      </p:tavLst>
                    </p:anim>
                    <p:anim calcmode="lin" valueType="num">
                      <p:cBhvr additive="base">
                        <p:cTn dur="2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8" fill="hold" nodeType="withEffect">
                  <p:stCondLst>
                    <p:cond delay="11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250" fill="hold"/>
                        <p:tgtEl>
                          <p:spTgt spid="34"/>
                        </p:tgtEl>
                        <p:attrNameLst>
                          <p:attrName>ppt_x</p:attrName>
                        </p:attrNameLst>
                      </p:cBhvr>
                      <p:tavLst>
                        <p:tav tm="0">
                          <p:val>
                            <p:strVal val="0-#ppt_w/2"/>
                          </p:val>
                        </p:tav>
                        <p:tav tm="100000">
                          <p:val>
                            <p:strVal val="#ppt_x"/>
                          </p:val>
                        </p:tav>
                      </p:tavLst>
                    </p:anim>
                    <p:anim calcmode="lin" valueType="num">
                      <p:cBhvr additive="base">
                        <p:cTn dur="25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 presetClass="entr" presetSubtype="8" fill="hold" nodeType="withEffect">
                  <p:stCondLst>
                    <p:cond delay="10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250" fill="hold"/>
                        <p:tgtEl>
                          <p:spTgt spid="35"/>
                        </p:tgtEl>
                        <p:attrNameLst>
                          <p:attrName>ppt_x</p:attrName>
                        </p:attrNameLst>
                      </p:cBhvr>
                      <p:tavLst>
                        <p:tav tm="0">
                          <p:val>
                            <p:strVal val="0-#ppt_w/2"/>
                          </p:val>
                        </p:tav>
                        <p:tav tm="100000">
                          <p:val>
                            <p:strVal val="#ppt_x"/>
                          </p:val>
                        </p:tav>
                      </p:tavLst>
                    </p:anim>
                    <p:anim calcmode="lin" valueType="num">
                      <p:cBhvr additive="base">
                        <p:cTn dur="250" fill="hold"/>
                        <p:tgtEl>
                          <p:spTgt spid="35"/>
                        </p:tgtEl>
                        <p:attrNameLst>
                          <p:attrName>ppt_y</p:attrName>
                        </p:attrNameLst>
                      </p:cBhvr>
                      <p:tavLst>
                        <p:tav tm="0">
                          <p:val>
                            <p:strVal val="#ppt_y"/>
                          </p:val>
                        </p:tav>
                        <p:tav tm="100000">
                          <p:val>
                            <p:strVal val="#ppt_y"/>
                          </p:val>
                        </p:tav>
                      </p:tavLst>
                    </p:anim>
                  </p:childTnLst>
                </p:cTn>
              </p:par>
            </p:tnLst>
          </p:tmpl>
        </p:tmplLst>
      </p:bldP>
    </p:bldLst>
  </p:timing>
  <p:hf hdr="0" ftr="0" dt="0"/>
  <p:extLst>
    <p:ext uri="{DCECCB84-F9BA-43D5-87BE-67443E8EF086}">
      <p15:sldGuideLst xmlns:p15="http://schemas.microsoft.com/office/powerpoint/2012/main">
        <p15:guide id="1" pos="608" userDrawn="1">
          <p15:clr>
            <a:srgbClr val="FBAE40"/>
          </p15:clr>
        </p15:guide>
        <p15:guide id="2" orient="horz" pos="43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ags" Target="../tags/tag6.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5.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22.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4.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3.xml"/><Relationship Id="rId28" Type="http://schemas.openxmlformats.org/officeDocument/2006/relationships/oleObject" Target="../embeddings/oleObject1.bin"/><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3.xml"/><Relationship Id="rId27" Type="http://schemas.openxmlformats.org/officeDocument/2006/relationships/tags" Target="../tags/tag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4.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814676"/>
      </p:ext>
    </p:extLst>
  </p:cSld>
  <p:clrMap bg1="lt1" tx1="dk1" bg2="lt2" tx2="dk2" accent1="accent1" accent2="accent2" accent3="accent3" accent4="accent4" accent5="accent5" accent6="accent6" hlink="hlink" folHlink="folHlink"/>
  <p:sldLayoutIdLst>
    <p:sldLayoutId id="2147483902" r:id="rId1"/>
    <p:sldLayoutId id="2147483972" r:id="rId2"/>
    <p:sldLayoutId id="2147483901" r:id="rId3"/>
    <p:sldLayoutId id="2147483899" r:id="rId4"/>
    <p:sldLayoutId id="2147483903" r:id="rId5"/>
  </p:sldLayoutIdLst>
  <p:txStyles>
    <p:titleStyle>
      <a:lvl1pPr marL="0" indent="0" algn="l" defTabSz="914354" rtl="0" eaLnBrk="1" latinLnBrk="0" hangingPunct="1">
        <a:lnSpc>
          <a:spcPts val="4400"/>
        </a:lnSpc>
        <a:spcBef>
          <a:spcPts val="0"/>
        </a:spcBef>
        <a:buFont typeface="Arial" panose="020B0604020202020204" pitchFamily="34" charset="0"/>
        <a:buNone/>
        <a:defRPr lang="en-US" sz="3600" kern="1200" baseline="0" dirty="0">
          <a:solidFill>
            <a:schemeClr val="bg1"/>
          </a:solidFill>
          <a:latin typeface="Times New Roman" panose="02020603050405020304" pitchFamily="18" charset="0"/>
          <a:ea typeface="+mn-ea"/>
          <a:cs typeface="+mn-cs"/>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1600" kern="1200" dirty="0">
          <a:solidFill>
            <a:srgbClr val="FFB81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22" userDrawn="1">
          <p15:clr>
            <a:srgbClr val="F26B43"/>
          </p15:clr>
        </p15:guide>
        <p15:guide id="2" pos="3840" userDrawn="1">
          <p15:clr>
            <a:srgbClr val="F26B43"/>
          </p15:clr>
        </p15:guide>
        <p15:guide id="3" orient="horz" pos="2862" userDrawn="1">
          <p15:clr>
            <a:srgbClr val="F26B43"/>
          </p15:clr>
        </p15:guide>
        <p15:guide id="4" orient="horz" pos="3384" userDrawn="1">
          <p15:clr>
            <a:srgbClr val="F26B43"/>
          </p15:clr>
        </p15:guide>
        <p15:guide id="5" orient="horz" userDrawn="1">
          <p15:clr>
            <a:srgbClr val="F26B43"/>
          </p15:clr>
        </p15:guide>
        <p15:guide id="6" userDrawn="1">
          <p15:clr>
            <a:srgbClr val="F26B43"/>
          </p15:clr>
        </p15:guide>
        <p15:guide id="7" pos="7680" userDrawn="1">
          <p15:clr>
            <a:srgbClr val="F26B43"/>
          </p15:clr>
        </p15:guide>
        <p15:guide id="8" orient="horz" pos="43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904203"/>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9" r:id="rId3"/>
    <p:sldLayoutId id="2147483911" r:id="rId4"/>
    <p:sldLayoutId id="2147483907" r:id="rId5"/>
    <p:sldLayoutId id="2147483908" r:id="rId6"/>
    <p:sldLayoutId id="2147483912" r:id="rId7"/>
    <p:sldLayoutId id="2147483910" r:id="rId8"/>
    <p:sldLayoutId id="214748397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userDrawn="1">
          <p15:clr>
            <a:srgbClr val="F26B43"/>
          </p15:clr>
        </p15:guide>
        <p15:guide id="4" orient="horz" pos="4320" userDrawn="1">
          <p15:clr>
            <a:srgbClr val="F26B43"/>
          </p15:clr>
        </p15:guide>
        <p15:guide id="5" orient="horz" pos="4160" userDrawn="1">
          <p15:clr>
            <a:srgbClr val="F26B43"/>
          </p15:clr>
        </p15:guide>
        <p15:guide id="6" pos="272" userDrawn="1">
          <p15:clr>
            <a:srgbClr val="F26B43"/>
          </p15:clr>
        </p15:guide>
        <p15:guide id="7" userDrawn="1">
          <p15:clr>
            <a:srgbClr val="F26B43"/>
          </p15:clr>
        </p15:guide>
        <p15:guide id="8" pos="7680" userDrawn="1">
          <p15:clr>
            <a:srgbClr val="F26B43"/>
          </p15:clr>
        </p15:guide>
        <p15:guide id="9" orient="horz" pos="4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B59AD70-58C8-473B-BF92-3326255EE0B4}"/>
              </a:ext>
            </a:extLst>
          </p:cNvPr>
          <p:cNvGraphicFramePr>
            <a:graphicFrameLocks noChangeAspect="1"/>
          </p:cNvGraphicFramePr>
          <p:nvPr userDrawn="1">
            <p:custDataLst>
              <p:tags r:id="rId24"/>
            </p:custDataLst>
            <p:extLst>
              <p:ext uri="{D42A27DB-BD31-4B8C-83A1-F6EECF244321}">
                <p14:modId xmlns:p14="http://schemas.microsoft.com/office/powerpoint/2010/main" val="4236122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395" imgH="394" progId="TCLayout.ActiveDocument.1">
                  <p:embed/>
                </p:oleObj>
              </mc:Choice>
              <mc:Fallback>
                <p:oleObj name="think-cell Slide" r:id="rId28" imgW="395" imgH="394" progId="TCLayout.ActiveDocument.1">
                  <p:embed/>
                  <p:pic>
                    <p:nvPicPr>
                      <p:cNvPr id="6" name="Object 5" hidden="1">
                        <a:extLst>
                          <a:ext uri="{FF2B5EF4-FFF2-40B4-BE49-F238E27FC236}">
                            <a16:creationId xmlns:a16="http://schemas.microsoft.com/office/drawing/2014/main" id="{8B59AD70-58C8-473B-BF92-3326255EE0B4}"/>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5" name="BtfpConfiguration" hidden="1"/>
          <p:cNvSpPr txBox="1"/>
          <p:nvPr userDrawn="1">
            <p:custDataLst>
              <p:tags r:id="rId25"/>
            </p:custDataLst>
          </p:nvPr>
        </p:nvSpPr>
        <p:spPr bwMode="hidden">
          <a:xfrm>
            <a:off x="0" y="0"/>
            <a:ext cx="36000" cy="36000"/>
          </a:xfrm>
          <a:prstGeom prst="rect">
            <a:avLst/>
          </a:prstGeom>
          <a:noFill/>
        </p:spPr>
        <p:txBody>
          <a:bodyPr wrap="none" lIns="0" tIns="0" rIns="0" bIns="0" rtlCol="0">
            <a:noAutofit/>
          </a:bodyPr>
          <a:lstStyle/>
          <a:p>
            <a:pPr marL="0" indent="0">
              <a:buNone/>
            </a:pPr>
            <a:r>
              <a:rPr lang="en-GB" sz="100">
                <a:solidFill>
                  <a:schemeClr val="bg1">
                    <a:alpha val="0"/>
                  </a:schemeClr>
                </a:solidFill>
              </a:rPr>
              <a:t>&lt;BTFP&gt;&lt;!-- BTFPCONFIGURATION:3C627466703E0D0A20203C212D2D204372656174656420627920526567696F6E616C2067726170686963735F4F66666963653A20424F535F31322E32312E323032315F434F52453B2041435320757064617465733A204164646564206164646974696F6E616C20636C69656E7420636F6C6F72732E2041646A7573746564206D617267696E732E20416464656420646973636C61696D657220616E6420647261667420737469636B65722062757420736D616C6C2E204368616E67656420666F6E742073697A65206F66207461676C696E6520616E642073747265746368656420746F206D617267696E732E20202020202020496E737472756374696F6E7320666F7220746865203C74656D706C6174653E207461673A4B656570202276657273696F6E2220616E6420227479706522206F7074696F6E7320756E6368616E6765642E53657420226E616D6522206F7074696F6E20746F2074686520636C69656E74206E616D6520746861742073686F756C6420617070656172206F6E2074686520636C69656E7420636F6C6F722073656374696F6E2E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225A3552455F31362E3922207061676553697A653D227769646573637265656E223E0D0A202020203C212D2D20496E737472756374696F6E7320666F72203C73657474696E67733E207461673A496E2065616368207375622D74616720736574207468652068657820636F6465206F66207468652052474220636F6C6F7220796F75207769736820746F2075736520666F7220746865207374616E6461726420656C656D656E7473207768656E2074686579206172652063726561746564206F6E207468697320736C696465206D61737465722E4966207468652076616C7565206973206D697373696E67206F7220696E76616C69642C2064656661756C7420636F6C6F72732077696C6C20626520757365642E202D2D3E0D0A202020203C73657474696E67733E0D0A2020202020203C72756E6E696E674167656E64614261636B436F6C6F724C6566743E233238343435363C2F72756E6E696E674167656E64614261636B436F6C6F724C6566743E0D0A2020202020203C72756E6E696E674167656E64614261636B436F6C6F7252696768743E233731383439303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233239343435373C2F636F6E636C7573696F6E4172726F774C696E65436F6C6F723E0D0A2020202020203C636F6E636C7573696F6E4172726F7754657874436F6C6F723E233239343435373C2F636F6E636C7573696F6E4172726F7754657874436F6C6F723E0D0A2020202020203C70657263656E74616765436972636C6546756C6C436972636C65436F6C6F723E234234423741433C2F70657263656E74616765436972636C6546756C6C436972636C65436F6C6F723E0D0A2020202020203C70657263656E74616765436972636C6554657874486967686C69676874436F6C6F723E234639444130303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233238343435363C2F63616C6C6F7574546578744C696E65436F6C6F723E0D0A2020202020203C6E756D626572427562626C654261636B436F6C6F723E234646464646463C2F6E756D626572427562626C654261636B436F6C6F723E0D0A2020202020203C6E756D626572427562626C65546578744C696E65436F6C6F723E233238343435363C2F6E756D626572427562626C65546578744C696E65436F6C6F723E0D0A2020202020203C76616C7565436861696E546578744C696E65436F6C6F723E233030303030303C2F76616C7565436861696E546578744C696E65436F6C6F723E0D0A2020202020203C6167656E6461486967686C69676874436F6C6F723E234639444130303C2F6167656E6461486967686C69676874436F6C6F723E0D0A2020202020203C73657175656E63654172726F7746696C6C436F6C6F723E234639444130303C2F73657175656E63654172726F7746696C6C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2056616C69642076616C7565732061726520302C20312C20322C20332C20342C20352C20616E642036202D20726570726573656E74696E6720746865206C61796F757473206F6E20746865205461626C65204C61796F7574732064726F702D646F776E2066726F6D206C65667420746F2072696768742E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313C2F7461626C65416363656E744E756D6265723E0D0A2020202020203C212D2D20546865203C6E6F746573466F6E7453697A653E207461672064657465726D696E6573207768617420666F6E742073697A652073686F756C64206265206170706C69656420746F206E65776C792063726561746564206E6F7465732F736F7572636520626F7865732E2056616C69642076616C7565732061726520696E7465676572206E756D626572732E20496620746865206F7074696F6E206973206E6F742070726573656E74206F72206E6F742076616C69642C207468652064656661756C7420697320757365642E202D2D3E0D0A2020202020203C6E6F746573466F6E7453697A653E383C2F6E6F746573466F6E7453697A653E0D0A2020202020203C6E6F74657354657874436F6C6F723E233030303030303C2F6E6F74657354657874436F6C6F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34323C2F636F6C756D6E53706163696E673E0D0A202020203C2F73657474696E67733E0D0A202020203C212D2D20496E737472756374696F6E7320666F72203C636F6C6F72733E207461673A55736520616E79206E756D626572206F66203C636F6C6F723E2E2E2E3C2F636F6C6F723E206C696E65732E2045616368206C696E652063726561746573206120636C69656E7420636F6C6F72206F6E2074686520636C69656E7420636F6C6F722070616C6574746520696E20746865206F7264657220746865792061707065617220686572652E54686520636C69656E7420636F6C6F722068657820636F646520676F6573206265747765656E20746865203C636F6C6F723E20616E64203C2F636F6C6F723E20746167732E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2223303030303030223E234639444130303C2F636F6C6F723E0D0A2020202020203C636F6C6F7220636F6E7472617374696E6754657874436F6C6F723D2223464646464646223E233239343435373C2F636F6C6F723E0D0A2020202020203C636F6C6F7220636F6E7472617374696E6754657874436F6C6F723D2223464646464646223E233534364137383C2F636F6C6F723E0D0A2020202020203C636F6C6F7220636F6E7472617374696E6754657874436F6C6F723D2223464646464646223E233744384639393C2F636F6C6F723E0D0A2020202020203C636F6C6F7220636F6E7472617374696E6754657874436F6C6F723D2223303030303030223E234142423442443C2F636F6C6F723E0D0A2020202020203C636F6C6F7220636F6E7472617374696E6754657874436F6C6F723D2223303030303030223E234642423633353C2F636F6C6F723E0D0A2020202020203C636F6C6F7220636F6E7472617374696E6754657874436F6C6F723D2223303030303030223E234644433336303C2F636F6C6F723E0D0A2020202020203C636F6C6F7220636F6E7472617374696E6754657874436F6C6F723D2223303030303030223E234645434638373C2F636F6C6F723E0D0A2020202020203C636F6C6F7220636F6E7472617374696E6754657874436F6C6F723D2223303030303030223E234645444441383C2F636F6C6F723E0D0A2020202020203C636F6C6F7220636F6E7472617374696E6754657874436F6C6F723D2223464646464646223E233134313531373C2F636F6C6F723E0D0A2020202020203C636F6C6F7220636F6E7472617374696E6754657874436F6C6F723D2223303030303030223E234538453845383C2F636F6C6F723E0D0A2020202020203C636F6C6F7220636F6E7472617374696E6754657874436F6C6F723D2223464646464646223E233042313332423C2F636F6C6F723E0D0A2020202020203C636F6C6F7220636F6E7472617374696E6754657874436F6C6F723D2223464646464646223E233639314637343C2F636F6C6F723E0D0A2020202020203C636F6C6F7220636F6E7472617374696E6754657874436F6C6F723D2223464646464646223E233342324644383C2F636F6C6F723E0D0A2020202020203C636F6C6F7220636F6E7472617374696E6754657874436F6C6F723D2223303030303030223E234234423741433C2F636F6C6F723E0D0A2020202020203C636F6C6F7220636F6E7472617374696E6754657874436F6C6F723D2223464646464646223E233541423839313C2F636F6C6F723E0D0A2020202020203C636F6C6F7220636F6E7472617374696E6754657874436F6C6F723D2223464646464646223E233030363638313C2F636F6C6F723E0D0A2020202020203C636F6C6F7220636F6E7472617374696E6754657874436F6C6F723D2223464646464646223E234635394430463C2F636F6C6F723E0D0A2020202020203C636F6C6F7220636F6E7472617374696E6754657874436F6C6F723D2223464646464646223E234537343031313C2F636F6C6F723E0D0A2020202020203C636F6C6F7220636F6E7472617374696E6754657874436F6C6F723D2223464646464646223E234646354333343C2F636F6C6F723E0D0A2020202020203C636F6C6F7220636F6E7472617374696E6754657874436F6C6F723D2223464646464646223E233030353538463C2F636F6C6F723E0D0A2020202020203C636F6C6F7220636F6E7472617374696E6754657874436F6C6F723D2223464646464646223E233030353834453C2F636F6C6F723E0D0A2020202020203C636F6C6F7220636F6E7472617374696E6754657874436F6C6F723D2223464646464646223E234142324539323C2F636F6C6F723E0D0A2020202020203C636F6C6F7220636F6E7472617374696E6754657874436F6C6F723D2223464646464646223E234441303432433C2F636F6C6F723E0D0A2020202020203C636F6C6F7220636F6E7472617374696E6754657874436F6C6F723D2223464646464646223E233136314441463C2F636F6C6F723E0D0A2020202020203C636F6C6F7220636F6E7472617374696E6754657874436F6C6F723D2223303030303030223E234646423541433C2F636F6C6F723E0D0A2020202020203C636F6C6F7220636F6E7472617374696E6754657874436F6C6F723D2223464646464646223E233431423443423C2F636F6C6F723E0D0A2020202020203C636F6C6F7220636F6E7472617374696E6754657874436F6C6F723D2223464646464646223E233030443343413C2F636F6C6F723E0D0A2020202020203C636F6C6F7220636F6E7472617374696E6754657874436F6C6F723D2223303030303030223E234537394644413C2F636F6C6F723E0D0A2020202020203C636F6C6F7220636F6E7472617374696E6754657874436F6C6F723D2223303030303030223E234646413442373C2F636F6C6F723E0D0A2020202020203C636F6C6F7220636F6E7472617374696E6754657874436F6C6F723D2223303030303030223E233739414445363C2F636F6C6F723E0D0A202020203C2F636F6C6F72733E0D0A20203C2F74656D706C6174653E0D0A20203C4775696465733E0D0A202020203C4C656674477569646520786D6C6E733D22323122202F3E0D0A202020203C5269676874477569646520786D6C6E733D2239333922202F3E0D0A202020203C5570706572537469636B6572477569646520786D6C6E733D22363922202F3E0D0A202020203C4C6F776572537469636B6572477569646520786D6C6E733D22393622202F3E0D0A202020203C426F74746F6D477569646520786D6C6E733D2235303522202F3E0D0A20203C2F4775696465733E0D0A3C2F627466703E --&gt;&lt;/BTFP&gt;</a:t>
            </a:r>
          </a:p>
        </p:txBody>
      </p:sp>
      <p:sp>
        <p:nvSpPr>
          <p:cNvPr id="8" name="CreatedFooter" hidden="1"/>
          <p:cNvSpPr/>
          <p:nvPr userDrawn="1">
            <p:custDataLst>
              <p:tags r:id="rId26"/>
            </p:custDataLst>
          </p:nvPr>
        </p:nvSpPr>
        <p:spPr>
          <a:xfrm>
            <a:off x="8019472" y="6642000"/>
            <a:ext cx="2140528"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chemeClr val="tx1"/>
                </a:solidFill>
              </a:rPr>
              <a:t> </a:t>
            </a:r>
          </a:p>
        </p:txBody>
      </p:sp>
      <p:sp>
        <p:nvSpPr>
          <p:cNvPr id="7" name="OfficeCode" hidden="1"/>
          <p:cNvSpPr/>
          <p:nvPr userDrawn="1">
            <p:custDataLst>
              <p:tags r:id="rId27"/>
            </p:custDataLst>
          </p:nvPr>
        </p:nvSpPr>
        <p:spPr>
          <a:xfrm>
            <a:off x="7225145" y="6642000"/>
            <a:ext cx="540327"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chemeClr val="tx1"/>
                </a:solidFill>
              </a:rPr>
              <a:t>WSS</a:t>
            </a:r>
          </a:p>
        </p:txBody>
      </p:sp>
    </p:spTree>
    <p:custDataLst>
      <p:tags r:id="rId23"/>
    </p:custDataLst>
    <p:extLst>
      <p:ext uri="{BB962C8B-B14F-4D97-AF65-F5344CB8AC3E}">
        <p14:creationId xmlns:p14="http://schemas.microsoft.com/office/powerpoint/2010/main" val="2557689541"/>
      </p:ext>
    </p:extLst>
  </p:cSld>
  <p:clrMap bg1="lt1" tx1="dk1" bg2="lt2" tx2="dk2" accent1="accent1" accent2="accent2" accent3="accent3" accent4="accent4" accent5="accent5" accent6="accent6" hlink="hlink" folHlink="folHlink"/>
  <p:sldLayoutIdLst>
    <p:sldLayoutId id="2147483961" r:id="rId1"/>
    <p:sldLayoutId id="2147483970" r:id="rId2"/>
    <p:sldLayoutId id="2147483925" r:id="rId3"/>
    <p:sldLayoutId id="2147483971" r:id="rId4"/>
    <p:sldLayoutId id="2147483953" r:id="rId5"/>
    <p:sldLayoutId id="2147483954" r:id="rId6"/>
    <p:sldLayoutId id="2147483966" r:id="rId7"/>
    <p:sldLayoutId id="2147483968" r:id="rId8"/>
    <p:sldLayoutId id="2147483958" r:id="rId9"/>
    <p:sldLayoutId id="2147483926" r:id="rId10"/>
    <p:sldLayoutId id="2147483959" r:id="rId11"/>
    <p:sldLayoutId id="2147483939" r:id="rId12"/>
    <p:sldLayoutId id="2147483969" r:id="rId13"/>
    <p:sldLayoutId id="2147483963" r:id="rId14"/>
    <p:sldLayoutId id="2147483957" r:id="rId15"/>
    <p:sldLayoutId id="2147483960" r:id="rId16"/>
    <p:sldLayoutId id="2147483962" r:id="rId17"/>
    <p:sldLayoutId id="2147483965" r:id="rId18"/>
    <p:sldLayoutId id="2147483955" r:id="rId19"/>
    <p:sldLayoutId id="2147483956" r:id="rId20"/>
    <p:sldLayoutId id="2147483974" r:id="rId21"/>
  </p:sldLayoutIdLst>
  <p:transition/>
  <p:hf hdr="0"/>
  <p:txStyles>
    <p:titleStyle>
      <a:lvl1pPr algn="l" defTabSz="711200" rtl="0" eaLnBrk="1" latinLnBrk="0" hangingPunct="1">
        <a:lnSpc>
          <a:spcPct val="100000"/>
        </a:lnSpc>
        <a:spcBef>
          <a:spcPct val="0"/>
        </a:spcBef>
        <a:buNone/>
        <a:defRPr sz="2200" b="1" kern="1200">
          <a:solidFill>
            <a:schemeClr val="tx2"/>
          </a:solidFill>
          <a:latin typeface="+mj-lt"/>
          <a:ea typeface="+mj-ea"/>
          <a:cs typeface="+mj-cs"/>
        </a:defRPr>
      </a:lvl1pPr>
    </p:titleStyle>
    <p:bodyStyle>
      <a:lvl1pPr marL="0" indent="0" algn="l" defTabSz="914354" rtl="0" eaLnBrk="1" latinLnBrk="0" hangingPunct="1">
        <a:lnSpc>
          <a:spcPct val="100000"/>
        </a:lnSpc>
        <a:spcBef>
          <a:spcPts val="1200"/>
        </a:spcBef>
        <a:buFont typeface="Arial" panose="020B0604020202020204" pitchFamily="34" charset="0"/>
        <a:buNone/>
        <a:defRPr sz="1800" kern="1200">
          <a:solidFill>
            <a:schemeClr val="bg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algn="l" defTabSz="711200" rtl="0" eaLnBrk="1" latinLnBrk="0" hangingPunct="1">
        <a:defRPr sz="1400" kern="1200">
          <a:solidFill>
            <a:schemeClr val="tx1"/>
          </a:solidFill>
          <a:latin typeface="+mn-lt"/>
          <a:ea typeface="+mn-ea"/>
          <a:cs typeface="+mn-cs"/>
        </a:defRPr>
      </a:lvl6pPr>
      <a:lvl7pPr marL="1244600" algn="l" defTabSz="711200" rtl="0" eaLnBrk="1" latinLnBrk="0" hangingPunct="1">
        <a:defRPr sz="1400" kern="1200">
          <a:solidFill>
            <a:schemeClr val="tx1"/>
          </a:solidFill>
          <a:latin typeface="+mn-lt"/>
          <a:ea typeface="+mn-ea"/>
          <a:cs typeface="+mn-cs"/>
        </a:defRPr>
      </a:lvl7pPr>
      <a:lvl8pPr marL="1422400" algn="l" defTabSz="711200" rtl="0" eaLnBrk="1" latinLnBrk="0" hangingPunct="1">
        <a:defRPr sz="1400" kern="1200">
          <a:solidFill>
            <a:schemeClr val="tx1"/>
          </a:solidFill>
          <a:latin typeface="+mn-lt"/>
          <a:ea typeface="+mn-ea"/>
          <a:cs typeface="+mn-cs"/>
        </a:defRPr>
      </a:lvl8pPr>
      <a:lvl9pPr marL="1600200" algn="l" defTabSz="711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userDrawn="1">
          <p15:clr>
            <a:srgbClr val="F26B43"/>
          </p15:clr>
        </p15:guide>
        <p15:guide id="3" pos="7680" userDrawn="1">
          <p15:clr>
            <a:srgbClr val="F26B43"/>
          </p15:clr>
        </p15:guide>
        <p15:guide id="4" orient="horz" pos="4320" userDrawn="1">
          <p15:clr>
            <a:srgbClr val="F26B43"/>
          </p15:clr>
        </p15:guide>
        <p15:guide id="5" orient="horz" pos="400" userDrawn="1">
          <p15:clr>
            <a:srgbClr val="F26B43"/>
          </p15:clr>
        </p15:guide>
        <p15:guide id="6" orient="horz" pos="572" userDrawn="1">
          <p15:clr>
            <a:srgbClr val="F26B43"/>
          </p15:clr>
        </p15:guide>
        <p15:guide id="7" pos="401" userDrawn="1">
          <p15:clr>
            <a:srgbClr val="F26B43"/>
          </p15:clr>
        </p15:guide>
        <p15:guide id="8" pos="3840" userDrawn="1">
          <p15:clr>
            <a:srgbClr val="F26B43"/>
          </p15:clr>
        </p15:guide>
        <p15:guide id="9" orient="horz" pos="81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990250"/>
      </p:ext>
    </p:extLst>
  </p:cSld>
  <p:clrMap bg1="lt1" tx1="dk1" bg2="lt2" tx2="dk2" accent1="accent1" accent2="accent2" accent3="accent3" accent4="accent4" accent5="accent5" accent6="accent6" hlink="hlink" folHlink="folHlink"/>
  <p:sldLayoutIdLst>
    <p:sldLayoutId id="2147483649" r:id="rId1"/>
    <p:sldLayoutId id="2147483900" r:id="rId2"/>
    <p:sldLayoutId id="2147483897" r:id="rId3"/>
    <p:sldLayoutId id="214748389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70" userDrawn="1">
          <p15:clr>
            <a:srgbClr val="F26B43"/>
          </p15:clr>
        </p15:guide>
        <p15:guide id="4" orient="horz" pos="4156" userDrawn="1">
          <p15:clr>
            <a:srgbClr val="F26B43"/>
          </p15:clr>
        </p15:guide>
        <p15:guide id="5" pos="7410" userDrawn="1">
          <p15:clr>
            <a:srgbClr val="F26B43"/>
          </p15:clr>
        </p15:guide>
        <p15:guide id="6" userDrawn="1">
          <p15:clr>
            <a:srgbClr val="F26B43"/>
          </p15:clr>
        </p15:guide>
        <p15:guide id="7" orient="horz" userDrawn="1">
          <p15:clr>
            <a:srgbClr val="F26B43"/>
          </p15:clr>
        </p15:guide>
        <p15:guide id="8" orient="horz" pos="4320" userDrawn="1">
          <p15:clr>
            <a:srgbClr val="F26B43"/>
          </p15:clr>
        </p15:guide>
        <p15:guide id="9" pos="76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5.xml"/><Relationship Id="rId1" Type="http://schemas.openxmlformats.org/officeDocument/2006/relationships/themeOverride" Target="../theme/themeOverride1.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image" Target="../media/image520.png"/><Relationship Id="rId5" Type="http://schemas.openxmlformats.org/officeDocument/2006/relationships/image" Target="../media/image510.png"/><Relationship Id="rId4" Type="http://schemas.openxmlformats.org/officeDocument/2006/relationships/image" Target="../media/image5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59.gif"/><Relationship Id="rId7" Type="http://schemas.openxmlformats.org/officeDocument/2006/relationships/image" Target="../media/image63.svg"/><Relationship Id="rId2" Type="http://schemas.openxmlformats.org/officeDocument/2006/relationships/chart" Target="../charts/chart3.xml"/><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64.gif"/><Relationship Id="rId1" Type="http://schemas.openxmlformats.org/officeDocument/2006/relationships/slideLayout" Target="../slideLayouts/slideLayout15.xml"/><Relationship Id="rId4" Type="http://schemas.openxmlformats.org/officeDocument/2006/relationships/chart" Target="../charts/char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05BBD91-5864-2BFD-0DC8-7A479F21DCBE}"/>
              </a:ext>
            </a:extLst>
          </p:cNvPr>
          <p:cNvSpPr>
            <a:spLocks noGrp="1"/>
          </p:cNvSpPr>
          <p:nvPr>
            <p:ph type="body" sz="quarter" idx="11"/>
          </p:nvPr>
        </p:nvSpPr>
        <p:spPr/>
        <p:txBody>
          <a:bodyPr/>
          <a:lstStyle/>
          <a:p>
            <a:r>
              <a:rPr lang="en-US" dirty="0"/>
              <a:t>23/01/2025</a:t>
            </a:r>
            <a:endParaRPr lang="en-US"/>
          </a:p>
        </p:txBody>
      </p:sp>
      <p:sp>
        <p:nvSpPr>
          <p:cNvPr id="3" name="Espace réservé du texte 2">
            <a:extLst>
              <a:ext uri="{FF2B5EF4-FFF2-40B4-BE49-F238E27FC236}">
                <a16:creationId xmlns:a16="http://schemas.microsoft.com/office/drawing/2014/main" id="{9E4BB443-B068-0D3F-F3D3-BBD7FE68B7EC}"/>
              </a:ext>
            </a:extLst>
          </p:cNvPr>
          <p:cNvSpPr>
            <a:spLocks noGrp="1"/>
          </p:cNvSpPr>
          <p:nvPr>
            <p:ph type="body" sz="quarter" idx="10"/>
          </p:nvPr>
        </p:nvSpPr>
        <p:spPr/>
        <p:txBody>
          <a:bodyPr/>
          <a:lstStyle/>
          <a:p>
            <a:r>
              <a:rPr lang="en-US" dirty="0"/>
              <a:t>ISPEB : Victor </a:t>
            </a:r>
            <a:r>
              <a:rPr lang="en-US"/>
              <a:t>CHATAIGNER</a:t>
            </a:r>
            <a:r>
              <a:rPr lang="en-US" dirty="0"/>
              <a:t> – Victor PLAT                                                        </a:t>
            </a:r>
          </a:p>
          <a:p>
            <a:r>
              <a:rPr lang="en-US" dirty="0"/>
              <a:t>ASA : Sylvain MENAESSE – </a:t>
            </a:r>
            <a:r>
              <a:rPr lang="en-US" dirty="0" err="1"/>
              <a:t>Théo</a:t>
            </a:r>
            <a:r>
              <a:rPr lang="en-US" dirty="0"/>
              <a:t> MONFORT - Alexandre RUBENSTRUNK</a:t>
            </a:r>
            <a:endParaRPr lang="en-US"/>
          </a:p>
        </p:txBody>
      </p:sp>
      <p:sp>
        <p:nvSpPr>
          <p:cNvPr id="4" name="Titre 3">
            <a:extLst>
              <a:ext uri="{FF2B5EF4-FFF2-40B4-BE49-F238E27FC236}">
                <a16:creationId xmlns:a16="http://schemas.microsoft.com/office/drawing/2014/main" id="{F0D64571-D01B-8805-0A03-595C9ED3426E}"/>
              </a:ext>
            </a:extLst>
          </p:cNvPr>
          <p:cNvSpPr>
            <a:spLocks noGrp="1"/>
          </p:cNvSpPr>
          <p:nvPr>
            <p:ph type="title"/>
          </p:nvPr>
        </p:nvSpPr>
        <p:spPr>
          <a:xfrm>
            <a:off x="992983" y="2550212"/>
            <a:ext cx="10657149" cy="549275"/>
          </a:xfrm>
        </p:spPr>
        <p:txBody>
          <a:bodyPr/>
          <a:lstStyle/>
          <a:p>
            <a:r>
              <a:rPr lang="fr-FR"/>
              <a:t>MDO pour un avion commercial hypersonique​</a:t>
            </a:r>
            <a:endParaRPr lang="en-US"/>
          </a:p>
        </p:txBody>
      </p:sp>
    </p:spTree>
    <p:extLst>
      <p:ext uri="{BB962C8B-B14F-4D97-AF65-F5344CB8AC3E}">
        <p14:creationId xmlns:p14="http://schemas.microsoft.com/office/powerpoint/2010/main" val="3080055433"/>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BFE44AB-D927-51F6-2090-8A7B48D706BB}"/>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9FD0FE9-D2E6-E49C-242F-C8825C5D89A6}"/>
              </a:ext>
            </a:extLst>
          </p:cNvPr>
          <p:cNvSpPr>
            <a:spLocks noGrp="1"/>
          </p:cNvSpPr>
          <p:nvPr>
            <p:ph type="body" sz="quarter" idx="30"/>
          </p:nvPr>
        </p:nvSpPr>
        <p:spPr/>
        <p:txBody>
          <a:bodyPr/>
          <a:lstStyle/>
          <a:p>
            <a:r>
              <a:rPr lang="fr-FR" dirty="0"/>
              <a:t>Développement d’un module aérodynamique</a:t>
            </a:r>
          </a:p>
        </p:txBody>
      </p:sp>
      <p:sp>
        <p:nvSpPr>
          <p:cNvPr id="6" name="Espace réservé du texte 5">
            <a:extLst>
              <a:ext uri="{FF2B5EF4-FFF2-40B4-BE49-F238E27FC236}">
                <a16:creationId xmlns:a16="http://schemas.microsoft.com/office/drawing/2014/main" id="{4A796276-18E3-4848-DBDF-F274D6565DFA}"/>
              </a:ext>
            </a:extLst>
          </p:cNvPr>
          <p:cNvSpPr>
            <a:spLocks noGrp="1"/>
          </p:cNvSpPr>
          <p:nvPr>
            <p:ph type="body" sz="quarter" idx="29"/>
          </p:nvPr>
        </p:nvSpPr>
        <p:spPr/>
        <p:txBody>
          <a:bodyPr/>
          <a:lstStyle/>
          <a:p>
            <a:r>
              <a:rPr lang="en-US"/>
              <a:t>Module </a:t>
            </a:r>
            <a:r>
              <a:rPr lang="en-US" err="1"/>
              <a:t>Aérodynamique</a:t>
            </a:r>
            <a:endParaRPr lang="en-US"/>
          </a:p>
        </p:txBody>
      </p:sp>
      <p:pic>
        <p:nvPicPr>
          <p:cNvPr id="2" name="Image 1">
            <a:extLst>
              <a:ext uri="{FF2B5EF4-FFF2-40B4-BE49-F238E27FC236}">
                <a16:creationId xmlns:a16="http://schemas.microsoft.com/office/drawing/2014/main" id="{BEF8A147-8FF6-5D63-5B50-34B9FED22F22}"/>
              </a:ext>
            </a:extLst>
          </p:cNvPr>
          <p:cNvPicPr>
            <a:picLocks noChangeAspect="1"/>
          </p:cNvPicPr>
          <p:nvPr/>
        </p:nvPicPr>
        <p:blipFill>
          <a:blip r:embed="rId3"/>
          <a:stretch>
            <a:fillRect/>
          </a:stretch>
        </p:blipFill>
        <p:spPr>
          <a:xfrm>
            <a:off x="3890354" y="2537813"/>
            <a:ext cx="3752926" cy="3854137"/>
          </a:xfrm>
          <a:prstGeom prst="rect">
            <a:avLst/>
          </a:prstGeom>
        </p:spPr>
      </p:pic>
      <p:sp>
        <p:nvSpPr>
          <p:cNvPr id="5" name="ZoneTexte 4">
            <a:extLst>
              <a:ext uri="{FF2B5EF4-FFF2-40B4-BE49-F238E27FC236}">
                <a16:creationId xmlns:a16="http://schemas.microsoft.com/office/drawing/2014/main" id="{C6059A85-CA9E-2128-CFD0-5871BDCA8E16}"/>
              </a:ext>
            </a:extLst>
          </p:cNvPr>
          <p:cNvSpPr txBox="1"/>
          <p:nvPr/>
        </p:nvSpPr>
        <p:spPr>
          <a:xfrm>
            <a:off x="447560" y="1962679"/>
            <a:ext cx="2480463" cy="4708981"/>
          </a:xfrm>
          <a:prstGeom prst="rect">
            <a:avLst/>
          </a:prstGeom>
          <a:noFill/>
        </p:spPr>
        <p:txBody>
          <a:bodyPr wrap="square">
            <a:spAutoFit/>
          </a:bodyPr>
          <a:lstStyle/>
          <a:p>
            <a:pPr marL="0" indent="0">
              <a:spcBef>
                <a:spcPts val="0"/>
              </a:spcBef>
              <a:buNone/>
            </a:pPr>
            <a:r>
              <a:rPr lang="fr-FR" sz="1000">
                <a:solidFill>
                  <a:schemeClr val="bg1"/>
                </a:solidFill>
              </a:rPr>
              <a:t>ICASWT</a:t>
            </a:r>
          </a:p>
          <a:p>
            <a:pPr marL="0" indent="0">
              <a:spcBef>
                <a:spcPts val="0"/>
              </a:spcBef>
              <a:buNone/>
            </a:pPr>
            <a:endParaRPr lang="fr-FR" sz="1000">
              <a:solidFill>
                <a:schemeClr val="bg1"/>
              </a:solidFill>
            </a:endParaRPr>
          </a:p>
          <a:p>
            <a:pPr marL="0" indent="0">
              <a:spcBef>
                <a:spcPts val="0"/>
              </a:spcBef>
              <a:buNone/>
            </a:pPr>
            <a:r>
              <a:rPr lang="fr-FR" sz="1000">
                <a:solidFill>
                  <a:schemeClr val="bg1"/>
                </a:solidFill>
              </a:rPr>
              <a:t>FUSELAGE</a:t>
            </a:r>
          </a:p>
          <a:p>
            <a:pPr marL="0" indent="0">
              <a:spcBef>
                <a:spcPts val="0"/>
              </a:spcBef>
              <a:buNone/>
            </a:pPr>
            <a:r>
              <a:rPr lang="fr-FR" sz="1000" err="1">
                <a:solidFill>
                  <a:schemeClr val="bg1"/>
                </a:solidFill>
              </a:rPr>
              <a:t>Lenght</a:t>
            </a:r>
            <a:r>
              <a:rPr lang="fr-FR" sz="1000">
                <a:solidFill>
                  <a:schemeClr val="bg1"/>
                </a:solidFill>
              </a:rPr>
              <a:t>		:24.534</a:t>
            </a:r>
          </a:p>
          <a:p>
            <a:pPr marL="0" indent="0">
              <a:spcBef>
                <a:spcPts val="0"/>
              </a:spcBef>
              <a:buNone/>
            </a:pPr>
            <a:r>
              <a:rPr lang="fr-FR" sz="1000" err="1">
                <a:solidFill>
                  <a:schemeClr val="bg1"/>
                </a:solidFill>
              </a:rPr>
              <a:t>Lenght_Cabine</a:t>
            </a:r>
            <a:r>
              <a:rPr lang="fr-FR" sz="1000">
                <a:solidFill>
                  <a:schemeClr val="bg1"/>
                </a:solidFill>
              </a:rPr>
              <a:t>	:6.92</a:t>
            </a:r>
          </a:p>
          <a:p>
            <a:pPr marL="0" indent="0">
              <a:spcBef>
                <a:spcPts val="0"/>
              </a:spcBef>
              <a:buNone/>
            </a:pPr>
            <a:r>
              <a:rPr lang="fr-FR" sz="1000" err="1">
                <a:solidFill>
                  <a:schemeClr val="bg1"/>
                </a:solidFill>
              </a:rPr>
              <a:t>Lenght_Nose</a:t>
            </a:r>
            <a:r>
              <a:rPr lang="fr-FR" sz="1000">
                <a:solidFill>
                  <a:schemeClr val="bg1"/>
                </a:solidFill>
              </a:rPr>
              <a:t>	:10.49</a:t>
            </a:r>
          </a:p>
          <a:p>
            <a:pPr marL="0" indent="0">
              <a:spcBef>
                <a:spcPts val="0"/>
              </a:spcBef>
              <a:buNone/>
            </a:pPr>
            <a:r>
              <a:rPr lang="fr-FR" sz="1000" err="1">
                <a:solidFill>
                  <a:schemeClr val="bg1"/>
                </a:solidFill>
              </a:rPr>
              <a:t>Diameter</a:t>
            </a:r>
            <a:r>
              <a:rPr lang="fr-FR" sz="1000">
                <a:solidFill>
                  <a:schemeClr val="bg1"/>
                </a:solidFill>
              </a:rPr>
              <a:t>		:1.82</a:t>
            </a:r>
          </a:p>
          <a:p>
            <a:pPr marL="0" indent="0">
              <a:spcBef>
                <a:spcPts val="0"/>
              </a:spcBef>
              <a:buNone/>
            </a:pPr>
            <a:r>
              <a:rPr lang="fr-FR" sz="1000" err="1">
                <a:solidFill>
                  <a:schemeClr val="bg1"/>
                </a:solidFill>
              </a:rPr>
              <a:t>OffSet_Nose</a:t>
            </a:r>
            <a:r>
              <a:rPr lang="fr-FR" sz="1000">
                <a:solidFill>
                  <a:schemeClr val="bg1"/>
                </a:solidFill>
              </a:rPr>
              <a:t>	:0</a:t>
            </a:r>
          </a:p>
          <a:p>
            <a:pPr marL="0" indent="0">
              <a:spcBef>
                <a:spcPts val="0"/>
              </a:spcBef>
              <a:buNone/>
            </a:pPr>
            <a:r>
              <a:rPr lang="fr-FR" sz="1000" err="1">
                <a:solidFill>
                  <a:schemeClr val="bg1"/>
                </a:solidFill>
              </a:rPr>
              <a:t>OffSet_Tail</a:t>
            </a:r>
            <a:r>
              <a:rPr lang="fr-FR" sz="1000">
                <a:solidFill>
                  <a:schemeClr val="bg1"/>
                </a:solidFill>
              </a:rPr>
              <a:t>		:0.37</a:t>
            </a:r>
          </a:p>
          <a:p>
            <a:pPr marL="0" indent="0">
              <a:spcBef>
                <a:spcPts val="0"/>
              </a:spcBef>
              <a:buNone/>
            </a:pPr>
            <a:endParaRPr lang="fr-FR" sz="1000">
              <a:solidFill>
                <a:schemeClr val="bg1"/>
              </a:solidFill>
            </a:endParaRPr>
          </a:p>
          <a:p>
            <a:pPr marL="0" indent="0">
              <a:spcBef>
                <a:spcPts val="0"/>
              </a:spcBef>
              <a:buNone/>
            </a:pPr>
            <a:r>
              <a:rPr lang="fr-FR" sz="1000">
                <a:solidFill>
                  <a:schemeClr val="bg1"/>
                </a:solidFill>
              </a:rPr>
              <a:t>WING</a:t>
            </a:r>
          </a:p>
          <a:p>
            <a:pPr marL="0" indent="0">
              <a:spcBef>
                <a:spcPts val="0"/>
              </a:spcBef>
              <a:buNone/>
            </a:pPr>
            <a:r>
              <a:rPr lang="fr-FR" sz="1000" err="1">
                <a:solidFill>
                  <a:schemeClr val="bg1"/>
                </a:solidFill>
              </a:rPr>
              <a:t>Sref</a:t>
            </a:r>
            <a:r>
              <a:rPr lang="fr-FR" sz="1000">
                <a:solidFill>
                  <a:schemeClr val="bg1"/>
                </a:solidFill>
              </a:rPr>
              <a:t>		:39.7</a:t>
            </a:r>
          </a:p>
          <a:p>
            <a:pPr marL="0" indent="0">
              <a:spcBef>
                <a:spcPts val="0"/>
              </a:spcBef>
              <a:buNone/>
            </a:pPr>
            <a:r>
              <a:rPr lang="fr-FR" sz="1000" err="1">
                <a:solidFill>
                  <a:schemeClr val="bg1"/>
                </a:solidFill>
              </a:rPr>
              <a:t>Xref</a:t>
            </a:r>
            <a:r>
              <a:rPr lang="fr-FR" sz="1000">
                <a:solidFill>
                  <a:schemeClr val="bg1"/>
                </a:solidFill>
              </a:rPr>
              <a:t>		:12.267</a:t>
            </a:r>
          </a:p>
          <a:p>
            <a:pPr marL="0" indent="0">
              <a:spcBef>
                <a:spcPts val="0"/>
              </a:spcBef>
              <a:buNone/>
            </a:pPr>
            <a:r>
              <a:rPr lang="fr-FR" sz="1000">
                <a:solidFill>
                  <a:schemeClr val="bg1"/>
                </a:solidFill>
              </a:rPr>
              <a:t>AR		:2</a:t>
            </a:r>
          </a:p>
          <a:p>
            <a:pPr marL="0" indent="0">
              <a:spcBef>
                <a:spcPts val="0"/>
              </a:spcBef>
              <a:buNone/>
            </a:pPr>
            <a:r>
              <a:rPr lang="fr-FR" sz="1000">
                <a:solidFill>
                  <a:schemeClr val="bg1"/>
                </a:solidFill>
              </a:rPr>
              <a:t>AF		:ICAS</a:t>
            </a:r>
          </a:p>
          <a:p>
            <a:pPr marL="0" indent="0">
              <a:spcBef>
                <a:spcPts val="0"/>
              </a:spcBef>
              <a:buNone/>
            </a:pPr>
            <a:r>
              <a:rPr lang="fr-FR" sz="1000">
                <a:solidFill>
                  <a:schemeClr val="bg1"/>
                </a:solidFill>
              </a:rPr>
              <a:t>TR		:0.12</a:t>
            </a:r>
          </a:p>
          <a:p>
            <a:pPr marL="0" indent="0">
              <a:spcBef>
                <a:spcPts val="0"/>
              </a:spcBef>
              <a:buNone/>
            </a:pPr>
            <a:r>
              <a:rPr lang="fr-FR" sz="1000" err="1">
                <a:solidFill>
                  <a:schemeClr val="bg1"/>
                </a:solidFill>
              </a:rPr>
              <a:t>PosX</a:t>
            </a:r>
            <a:r>
              <a:rPr lang="fr-FR" sz="1000">
                <a:solidFill>
                  <a:schemeClr val="bg1"/>
                </a:solidFill>
              </a:rPr>
              <a:t>		:10.49</a:t>
            </a:r>
          </a:p>
          <a:p>
            <a:pPr marL="0" indent="0">
              <a:spcBef>
                <a:spcPts val="0"/>
              </a:spcBef>
              <a:buNone/>
            </a:pPr>
            <a:r>
              <a:rPr lang="fr-FR" sz="1000" err="1">
                <a:solidFill>
                  <a:schemeClr val="bg1"/>
                </a:solidFill>
              </a:rPr>
              <a:t>PosZ</a:t>
            </a:r>
            <a:r>
              <a:rPr lang="fr-FR" sz="1000">
                <a:solidFill>
                  <a:schemeClr val="bg1"/>
                </a:solidFill>
              </a:rPr>
              <a:t>		:-1</a:t>
            </a:r>
          </a:p>
          <a:p>
            <a:pPr marL="0" indent="0">
              <a:spcBef>
                <a:spcPts val="0"/>
              </a:spcBef>
              <a:buNone/>
            </a:pPr>
            <a:r>
              <a:rPr lang="fr-FR" sz="1000" err="1">
                <a:solidFill>
                  <a:schemeClr val="bg1"/>
                </a:solidFill>
              </a:rPr>
              <a:t>Sweep</a:t>
            </a:r>
            <a:r>
              <a:rPr lang="fr-FR" sz="1000">
                <a:solidFill>
                  <a:schemeClr val="bg1"/>
                </a:solidFill>
              </a:rPr>
              <a:t>		:55</a:t>
            </a:r>
          </a:p>
          <a:p>
            <a:pPr marL="0" indent="0">
              <a:spcBef>
                <a:spcPts val="0"/>
              </a:spcBef>
              <a:buNone/>
            </a:pPr>
            <a:endParaRPr lang="fr-FR" sz="1000">
              <a:solidFill>
                <a:schemeClr val="bg1"/>
              </a:solidFill>
            </a:endParaRPr>
          </a:p>
          <a:p>
            <a:pPr marL="0" indent="0">
              <a:spcBef>
                <a:spcPts val="0"/>
              </a:spcBef>
              <a:buNone/>
            </a:pPr>
            <a:r>
              <a:rPr lang="fr-FR" sz="1000">
                <a:solidFill>
                  <a:schemeClr val="bg1"/>
                </a:solidFill>
              </a:rPr>
              <a:t>NACELLES</a:t>
            </a:r>
          </a:p>
          <a:p>
            <a:pPr marL="0" indent="0">
              <a:spcBef>
                <a:spcPts val="0"/>
              </a:spcBef>
              <a:buNone/>
            </a:pPr>
            <a:r>
              <a:rPr lang="fr-FR" sz="1000" err="1">
                <a:solidFill>
                  <a:schemeClr val="bg1"/>
                </a:solidFill>
              </a:rPr>
              <a:t>Lenght</a:t>
            </a:r>
            <a:r>
              <a:rPr lang="fr-FR" sz="1000">
                <a:solidFill>
                  <a:schemeClr val="bg1"/>
                </a:solidFill>
              </a:rPr>
              <a:t>		:7.53</a:t>
            </a:r>
          </a:p>
          <a:p>
            <a:pPr marL="0" indent="0">
              <a:spcBef>
                <a:spcPts val="0"/>
              </a:spcBef>
              <a:buNone/>
            </a:pPr>
            <a:r>
              <a:rPr lang="fr-FR" sz="1000" err="1">
                <a:solidFill>
                  <a:schemeClr val="bg1"/>
                </a:solidFill>
              </a:rPr>
              <a:t>Lenght_Cabine</a:t>
            </a:r>
            <a:r>
              <a:rPr lang="fr-FR" sz="1000">
                <a:solidFill>
                  <a:schemeClr val="bg1"/>
                </a:solidFill>
              </a:rPr>
              <a:t>	:3.43</a:t>
            </a:r>
          </a:p>
          <a:p>
            <a:pPr marL="0" indent="0">
              <a:spcBef>
                <a:spcPts val="0"/>
              </a:spcBef>
              <a:buNone/>
            </a:pPr>
            <a:r>
              <a:rPr lang="fr-FR" sz="1000" err="1">
                <a:solidFill>
                  <a:schemeClr val="bg1"/>
                </a:solidFill>
              </a:rPr>
              <a:t>Lenght_Nose</a:t>
            </a:r>
            <a:r>
              <a:rPr lang="fr-FR" sz="1000">
                <a:solidFill>
                  <a:schemeClr val="bg1"/>
                </a:solidFill>
              </a:rPr>
              <a:t>	:2.75</a:t>
            </a:r>
          </a:p>
          <a:p>
            <a:pPr marL="0" indent="0">
              <a:spcBef>
                <a:spcPts val="0"/>
              </a:spcBef>
              <a:buNone/>
            </a:pPr>
            <a:r>
              <a:rPr lang="fr-FR" sz="1000" err="1">
                <a:solidFill>
                  <a:schemeClr val="bg1"/>
                </a:solidFill>
              </a:rPr>
              <a:t>Diameter</a:t>
            </a:r>
            <a:r>
              <a:rPr lang="fr-FR" sz="1000">
                <a:solidFill>
                  <a:schemeClr val="bg1"/>
                </a:solidFill>
              </a:rPr>
              <a:t>		:1.58</a:t>
            </a:r>
          </a:p>
          <a:p>
            <a:pPr marL="0" indent="0">
              <a:spcBef>
                <a:spcPts val="0"/>
              </a:spcBef>
              <a:buNone/>
            </a:pPr>
            <a:r>
              <a:rPr lang="fr-FR" sz="1000" err="1">
                <a:solidFill>
                  <a:schemeClr val="bg1"/>
                </a:solidFill>
              </a:rPr>
              <a:t>OffSet_Nose</a:t>
            </a:r>
            <a:r>
              <a:rPr lang="fr-FR" sz="1000">
                <a:solidFill>
                  <a:schemeClr val="bg1"/>
                </a:solidFill>
              </a:rPr>
              <a:t>	:0</a:t>
            </a:r>
          </a:p>
          <a:p>
            <a:pPr marL="0" indent="0">
              <a:spcBef>
                <a:spcPts val="0"/>
              </a:spcBef>
              <a:buNone/>
            </a:pPr>
            <a:r>
              <a:rPr lang="fr-FR" sz="1000" err="1">
                <a:solidFill>
                  <a:schemeClr val="bg1"/>
                </a:solidFill>
              </a:rPr>
              <a:t>OffSet_Tail</a:t>
            </a:r>
            <a:r>
              <a:rPr lang="fr-FR" sz="1000">
                <a:solidFill>
                  <a:schemeClr val="bg1"/>
                </a:solidFill>
              </a:rPr>
              <a:t>		:0</a:t>
            </a:r>
          </a:p>
          <a:p>
            <a:pPr marL="0" indent="0">
              <a:spcBef>
                <a:spcPts val="0"/>
              </a:spcBef>
              <a:buNone/>
            </a:pPr>
            <a:r>
              <a:rPr lang="fr-FR" sz="1000" err="1">
                <a:solidFill>
                  <a:schemeClr val="bg1"/>
                </a:solidFill>
              </a:rPr>
              <a:t>PosX</a:t>
            </a:r>
            <a:r>
              <a:rPr lang="fr-FR" sz="1000">
                <a:solidFill>
                  <a:schemeClr val="bg1"/>
                </a:solidFill>
              </a:rPr>
              <a:t>		:10.09</a:t>
            </a:r>
          </a:p>
          <a:p>
            <a:pPr marL="0" indent="0">
              <a:spcBef>
                <a:spcPts val="0"/>
              </a:spcBef>
              <a:buNone/>
            </a:pPr>
            <a:r>
              <a:rPr lang="fr-FR" sz="1000" err="1">
                <a:solidFill>
                  <a:schemeClr val="bg1"/>
                </a:solidFill>
              </a:rPr>
              <a:t>PosY</a:t>
            </a:r>
            <a:r>
              <a:rPr lang="fr-FR" sz="1000">
                <a:solidFill>
                  <a:schemeClr val="bg1"/>
                </a:solidFill>
              </a:rPr>
              <a:t>		:0</a:t>
            </a:r>
          </a:p>
          <a:p>
            <a:pPr marL="0" indent="0">
              <a:spcBef>
                <a:spcPts val="0"/>
              </a:spcBef>
              <a:buNone/>
            </a:pPr>
            <a:r>
              <a:rPr lang="fr-FR" sz="1000" err="1">
                <a:solidFill>
                  <a:schemeClr val="bg1"/>
                </a:solidFill>
              </a:rPr>
              <a:t>PosZ</a:t>
            </a:r>
            <a:r>
              <a:rPr lang="fr-FR" sz="1000">
                <a:solidFill>
                  <a:schemeClr val="bg1"/>
                </a:solidFill>
              </a:rPr>
              <a:t>		:1.96</a:t>
            </a:r>
          </a:p>
        </p:txBody>
      </p:sp>
      <p:graphicFrame>
        <p:nvGraphicFramePr>
          <p:cNvPr id="7" name="Graphique 6">
            <a:extLst>
              <a:ext uri="{FF2B5EF4-FFF2-40B4-BE49-F238E27FC236}">
                <a16:creationId xmlns:a16="http://schemas.microsoft.com/office/drawing/2014/main" id="{45E8DD68-0E94-95F3-F4DB-2723BBD556AC}"/>
              </a:ext>
            </a:extLst>
          </p:cNvPr>
          <p:cNvGraphicFramePr>
            <a:graphicFrameLocks/>
          </p:cNvGraphicFramePr>
          <p:nvPr>
            <p:extLst>
              <p:ext uri="{D42A27DB-BD31-4B8C-83A1-F6EECF244321}">
                <p14:modId xmlns:p14="http://schemas.microsoft.com/office/powerpoint/2010/main" val="549718843"/>
              </p:ext>
            </p:extLst>
          </p:nvPr>
        </p:nvGraphicFramePr>
        <p:xfrm>
          <a:off x="8964282" y="2469388"/>
          <a:ext cx="2904516" cy="3990986"/>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10">
            <a:extLst>
              <a:ext uri="{FF2B5EF4-FFF2-40B4-BE49-F238E27FC236}">
                <a16:creationId xmlns:a16="http://schemas.microsoft.com/office/drawing/2014/main" id="{6ABC6279-8544-6081-738B-96241C7F2844}"/>
              </a:ext>
            </a:extLst>
          </p:cNvPr>
          <p:cNvSpPr txBox="1"/>
          <p:nvPr/>
        </p:nvSpPr>
        <p:spPr>
          <a:xfrm>
            <a:off x="1593494" y="1557033"/>
            <a:ext cx="9005011" cy="584775"/>
          </a:xfrm>
          <a:prstGeom prst="rect">
            <a:avLst/>
          </a:prstGeom>
          <a:noFill/>
        </p:spPr>
        <p:txBody>
          <a:bodyPr wrap="square" rtlCol="0">
            <a:spAutoFit/>
          </a:bodyPr>
          <a:lstStyle/>
          <a:p>
            <a:pPr marL="0" indent="0" algn="ctr">
              <a:spcBef>
                <a:spcPts val="0"/>
              </a:spcBef>
              <a:buNone/>
            </a:pPr>
            <a:r>
              <a:rPr lang="fr-FR">
                <a:solidFill>
                  <a:schemeClr val="bg1"/>
                </a:solidFill>
              </a:rPr>
              <a:t>Basé sur </a:t>
            </a:r>
            <a:r>
              <a:rPr lang="en-US">
                <a:solidFill>
                  <a:schemeClr val="bg1"/>
                </a:solidFill>
              </a:rPr>
              <a:t>The Supersonic/Hypersonic Arbitrary-Body Program fait par </a:t>
            </a:r>
            <a:r>
              <a:rPr lang="en-US" err="1">
                <a:solidFill>
                  <a:schemeClr val="bg1"/>
                </a:solidFill>
              </a:rPr>
              <a:t>l’USAF</a:t>
            </a:r>
            <a:r>
              <a:rPr lang="en-US">
                <a:solidFill>
                  <a:schemeClr val="bg1"/>
                </a:solidFill>
              </a:rPr>
              <a:t>. </a:t>
            </a:r>
          </a:p>
          <a:p>
            <a:pPr marL="0" indent="0" algn="ctr">
              <a:spcBef>
                <a:spcPts val="0"/>
              </a:spcBef>
              <a:buNone/>
            </a:pPr>
            <a:r>
              <a:rPr lang="fr-FR">
                <a:solidFill>
                  <a:schemeClr val="bg1"/>
                </a:solidFill>
              </a:rPr>
              <a:t>Nous l’avons automatisé sur python comme présenté ci-dessous:</a:t>
            </a:r>
          </a:p>
        </p:txBody>
      </p:sp>
    </p:spTree>
    <p:extLst>
      <p:ext uri="{BB962C8B-B14F-4D97-AF65-F5344CB8AC3E}">
        <p14:creationId xmlns:p14="http://schemas.microsoft.com/office/powerpoint/2010/main" val="911229655"/>
      </p:ext>
    </p:extLst>
  </p:cSld>
  <p:clrMapOvr>
    <a:overrideClrMapping bg1="lt1" tx1="dk1" bg2="lt2" tx2="dk2" accent1="accent1" accent2="accent2" accent3="accent3" accent4="accent4" accent5="accent5" accent6="accent6" hlink="hlink" folHlink="folHlink"/>
  </p:clrMapOvr>
  <p:transition spd="slow">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944F5-D0BD-65E2-D61A-2D1C2E3DED58}"/>
            </a:ext>
          </a:extLst>
        </p:cNvPr>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46F3EF0E-46B3-9534-0E40-4F3A88C8C374}"/>
              </a:ext>
            </a:extLst>
          </p:cNvPr>
          <p:cNvSpPr>
            <a:spLocks noGrp="1"/>
          </p:cNvSpPr>
          <p:nvPr>
            <p:ph type="body" sz="quarter" idx="29"/>
          </p:nvPr>
        </p:nvSpPr>
        <p:spPr/>
        <p:txBody>
          <a:bodyPr/>
          <a:lstStyle/>
          <a:p>
            <a:r>
              <a:rPr lang="en-US"/>
              <a:t>Module </a:t>
            </a:r>
            <a:r>
              <a:rPr lang="en-US" err="1"/>
              <a:t>Aérodynamique</a:t>
            </a:r>
            <a:endParaRPr lang="en-US"/>
          </a:p>
        </p:txBody>
      </p:sp>
      <p:sp>
        <p:nvSpPr>
          <p:cNvPr id="3" name="Espace réservé du texte 2">
            <a:extLst>
              <a:ext uri="{FF2B5EF4-FFF2-40B4-BE49-F238E27FC236}">
                <a16:creationId xmlns:a16="http://schemas.microsoft.com/office/drawing/2014/main" id="{8F976079-7D72-9790-5D07-A8276937AEA7}"/>
              </a:ext>
            </a:extLst>
          </p:cNvPr>
          <p:cNvSpPr>
            <a:spLocks noGrp="1"/>
          </p:cNvSpPr>
          <p:nvPr>
            <p:ph type="body" sz="quarter" idx="30"/>
          </p:nvPr>
        </p:nvSpPr>
        <p:spPr/>
        <p:txBody>
          <a:bodyPr/>
          <a:lstStyle/>
          <a:p>
            <a:r>
              <a:rPr lang="fr-FR"/>
              <a:t>Validation du code Python par une étude CFD de l’ICAS</a:t>
            </a:r>
          </a:p>
        </p:txBody>
      </p:sp>
      <p:pic>
        <p:nvPicPr>
          <p:cNvPr id="4" name="Image 3">
            <a:extLst>
              <a:ext uri="{FF2B5EF4-FFF2-40B4-BE49-F238E27FC236}">
                <a16:creationId xmlns:a16="http://schemas.microsoft.com/office/drawing/2014/main" id="{C82ABB7B-8B36-1643-A792-6511B79CF540}"/>
              </a:ext>
            </a:extLst>
          </p:cNvPr>
          <p:cNvPicPr>
            <a:picLocks noChangeAspect="1"/>
          </p:cNvPicPr>
          <p:nvPr/>
        </p:nvPicPr>
        <p:blipFill>
          <a:blip r:embed="rId3"/>
          <a:stretch>
            <a:fillRect/>
          </a:stretch>
        </p:blipFill>
        <p:spPr>
          <a:xfrm>
            <a:off x="6096000" y="1850355"/>
            <a:ext cx="5838678" cy="3157290"/>
          </a:xfrm>
          <a:prstGeom prst="rect">
            <a:avLst/>
          </a:prstGeom>
        </p:spPr>
      </p:pic>
      <p:pic>
        <p:nvPicPr>
          <p:cNvPr id="8" name="Image 7">
            <a:extLst>
              <a:ext uri="{FF2B5EF4-FFF2-40B4-BE49-F238E27FC236}">
                <a16:creationId xmlns:a16="http://schemas.microsoft.com/office/drawing/2014/main" id="{8F43B697-AA6F-B653-7659-85DCD9977328}"/>
              </a:ext>
            </a:extLst>
          </p:cNvPr>
          <p:cNvPicPr>
            <a:picLocks noChangeAspect="1"/>
          </p:cNvPicPr>
          <p:nvPr/>
        </p:nvPicPr>
        <p:blipFill>
          <a:blip r:embed="rId4"/>
          <a:stretch>
            <a:fillRect/>
          </a:stretch>
        </p:blipFill>
        <p:spPr>
          <a:xfrm>
            <a:off x="352572" y="1850356"/>
            <a:ext cx="5360356" cy="3157289"/>
          </a:xfrm>
          <a:prstGeom prst="rect">
            <a:avLst/>
          </a:prstGeom>
        </p:spPr>
      </p:pic>
      <p:sp>
        <p:nvSpPr>
          <p:cNvPr id="9" name="ZoneTexte 8">
            <a:extLst>
              <a:ext uri="{FF2B5EF4-FFF2-40B4-BE49-F238E27FC236}">
                <a16:creationId xmlns:a16="http://schemas.microsoft.com/office/drawing/2014/main" id="{E6627D74-20FF-F2A7-A4D3-1F213E33B7A1}"/>
              </a:ext>
            </a:extLst>
          </p:cNvPr>
          <p:cNvSpPr txBox="1"/>
          <p:nvPr/>
        </p:nvSpPr>
        <p:spPr bwMode="gray">
          <a:xfrm>
            <a:off x="961062" y="5107863"/>
            <a:ext cx="4143375" cy="318924"/>
          </a:xfrm>
          <a:prstGeom prst="rect">
            <a:avLst/>
          </a:prstGeom>
          <a:noFill/>
        </p:spPr>
        <p:txBody>
          <a:bodyPr wrap="square" lIns="36000" tIns="36000" rIns="36000" bIns="36000" rtlCol="0">
            <a:spAutoFit/>
          </a:bodyPr>
          <a:lstStyle/>
          <a:p>
            <a:pPr marL="0" indent="0" algn="ctr">
              <a:buNone/>
            </a:pPr>
            <a:r>
              <a:rPr lang="fr-FR" sz="1600">
                <a:solidFill>
                  <a:schemeClr val="bg1"/>
                </a:solidFill>
              </a:rPr>
              <a:t>Maquette utilisée en soufflerie</a:t>
            </a:r>
          </a:p>
        </p:txBody>
      </p:sp>
      <p:sp>
        <p:nvSpPr>
          <p:cNvPr id="10" name="ZoneTexte 9">
            <a:extLst>
              <a:ext uri="{FF2B5EF4-FFF2-40B4-BE49-F238E27FC236}">
                <a16:creationId xmlns:a16="http://schemas.microsoft.com/office/drawing/2014/main" id="{C8EC2A51-C82E-B8E1-21E6-F8A5C0B2FEA4}"/>
              </a:ext>
            </a:extLst>
          </p:cNvPr>
          <p:cNvSpPr txBox="1"/>
          <p:nvPr/>
        </p:nvSpPr>
        <p:spPr bwMode="gray">
          <a:xfrm>
            <a:off x="6434101" y="5107863"/>
            <a:ext cx="5162476" cy="318924"/>
          </a:xfrm>
          <a:prstGeom prst="rect">
            <a:avLst/>
          </a:prstGeom>
          <a:noFill/>
        </p:spPr>
        <p:txBody>
          <a:bodyPr wrap="square" lIns="36000" tIns="36000" rIns="36000" bIns="36000" rtlCol="0">
            <a:spAutoFit/>
          </a:bodyPr>
          <a:lstStyle/>
          <a:p>
            <a:pPr marL="0" indent="0" algn="ctr">
              <a:buNone/>
            </a:pPr>
            <a:r>
              <a:rPr lang="fr-FR" sz="1600">
                <a:solidFill>
                  <a:schemeClr val="bg1"/>
                </a:solidFill>
              </a:rPr>
              <a:t>CAO réalisée à partir de la maquette et du code Python</a:t>
            </a:r>
          </a:p>
        </p:txBody>
      </p:sp>
    </p:spTree>
    <p:extLst>
      <p:ext uri="{BB962C8B-B14F-4D97-AF65-F5344CB8AC3E}">
        <p14:creationId xmlns:p14="http://schemas.microsoft.com/office/powerpoint/2010/main" val="1042017842"/>
      </p:ext>
    </p:extLst>
  </p:cSld>
  <p:clrMapOvr>
    <a:masterClrMapping/>
  </p:clrMapOvr>
  <p:transition spd="slow">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026D0-C58D-6C92-3938-A2F5CA220577}"/>
            </a:ext>
          </a:extLst>
        </p:cNvPr>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717B6768-4F7E-2C54-BC6D-B85AE5E123FD}"/>
              </a:ext>
            </a:extLst>
          </p:cNvPr>
          <p:cNvSpPr>
            <a:spLocks noGrp="1"/>
          </p:cNvSpPr>
          <p:nvPr>
            <p:ph type="body" sz="quarter" idx="29"/>
          </p:nvPr>
        </p:nvSpPr>
        <p:spPr/>
        <p:txBody>
          <a:bodyPr/>
          <a:lstStyle/>
          <a:p>
            <a:r>
              <a:rPr lang="en-US"/>
              <a:t>Module </a:t>
            </a:r>
            <a:r>
              <a:rPr lang="en-US" err="1"/>
              <a:t>Aérodynamique</a:t>
            </a:r>
            <a:endParaRPr lang="en-US"/>
          </a:p>
        </p:txBody>
      </p:sp>
      <p:sp>
        <p:nvSpPr>
          <p:cNvPr id="3" name="Espace réservé du texte 2">
            <a:extLst>
              <a:ext uri="{FF2B5EF4-FFF2-40B4-BE49-F238E27FC236}">
                <a16:creationId xmlns:a16="http://schemas.microsoft.com/office/drawing/2014/main" id="{C0B039DA-61F0-ED90-476E-FC51EAE29587}"/>
              </a:ext>
            </a:extLst>
          </p:cNvPr>
          <p:cNvSpPr>
            <a:spLocks noGrp="1"/>
          </p:cNvSpPr>
          <p:nvPr>
            <p:ph type="body" sz="quarter" idx="30"/>
          </p:nvPr>
        </p:nvSpPr>
        <p:spPr/>
        <p:txBody>
          <a:bodyPr/>
          <a:lstStyle/>
          <a:p>
            <a:r>
              <a:rPr lang="fr-FR"/>
              <a:t>Validation du code Python par une étude CFD de l’ICAS</a:t>
            </a:r>
          </a:p>
        </p:txBody>
      </p:sp>
      <p:sp>
        <p:nvSpPr>
          <p:cNvPr id="9" name="ZoneTexte 8">
            <a:extLst>
              <a:ext uri="{FF2B5EF4-FFF2-40B4-BE49-F238E27FC236}">
                <a16:creationId xmlns:a16="http://schemas.microsoft.com/office/drawing/2014/main" id="{BD1DC48D-2750-1660-3319-E8C69C801A47}"/>
              </a:ext>
            </a:extLst>
          </p:cNvPr>
          <p:cNvSpPr txBox="1"/>
          <p:nvPr/>
        </p:nvSpPr>
        <p:spPr bwMode="gray">
          <a:xfrm>
            <a:off x="-362235" y="4453944"/>
            <a:ext cx="4143375" cy="318924"/>
          </a:xfrm>
          <a:prstGeom prst="rect">
            <a:avLst/>
          </a:prstGeom>
          <a:noFill/>
        </p:spPr>
        <p:txBody>
          <a:bodyPr wrap="square" lIns="36000" tIns="36000" rIns="36000" bIns="36000" rtlCol="0">
            <a:spAutoFit/>
          </a:bodyPr>
          <a:lstStyle/>
          <a:p>
            <a:pPr marL="0" indent="0" algn="ctr">
              <a:buNone/>
            </a:pPr>
            <a:r>
              <a:rPr lang="fr-FR" sz="1600">
                <a:solidFill>
                  <a:schemeClr val="bg1"/>
                </a:solidFill>
              </a:rPr>
              <a:t>Définition du domaine d’étude</a:t>
            </a:r>
          </a:p>
        </p:txBody>
      </p:sp>
      <p:sp>
        <p:nvSpPr>
          <p:cNvPr id="10" name="ZoneTexte 9">
            <a:extLst>
              <a:ext uri="{FF2B5EF4-FFF2-40B4-BE49-F238E27FC236}">
                <a16:creationId xmlns:a16="http://schemas.microsoft.com/office/drawing/2014/main" id="{C3435F92-D456-F231-7219-03AC7EBE33C5}"/>
              </a:ext>
            </a:extLst>
          </p:cNvPr>
          <p:cNvSpPr txBox="1"/>
          <p:nvPr/>
        </p:nvSpPr>
        <p:spPr bwMode="gray">
          <a:xfrm>
            <a:off x="3009137" y="4995006"/>
            <a:ext cx="5826765" cy="965255"/>
          </a:xfrm>
          <a:prstGeom prst="rect">
            <a:avLst/>
          </a:prstGeom>
          <a:noFill/>
        </p:spPr>
        <p:txBody>
          <a:bodyPr wrap="square" lIns="36000" tIns="36000" rIns="36000" bIns="36000" rtlCol="0" anchor="t">
            <a:spAutoFit/>
          </a:bodyPr>
          <a:lstStyle/>
          <a:p>
            <a:pPr marL="0" indent="0" algn="ctr">
              <a:buNone/>
            </a:pPr>
            <a:r>
              <a:rPr lang="fr-FR" sz="1600" dirty="0">
                <a:solidFill>
                  <a:schemeClr val="bg1"/>
                </a:solidFill>
              </a:rPr>
              <a:t>Maillage (zone d’influence, inflation) : 944 000 points environ</a:t>
            </a:r>
          </a:p>
          <a:p>
            <a:pPr marL="0" indent="0" algn="ctr">
              <a:buNone/>
            </a:pPr>
            <a:r>
              <a:rPr lang="fr-FR" dirty="0">
                <a:solidFill>
                  <a:schemeClr val="bg1"/>
                </a:solidFill>
              </a:rPr>
              <a:t>Qualité : Elément 0.83; Forme 1.85; inclinaison 0.23; Orthogonalité 0.76</a:t>
            </a:r>
          </a:p>
        </p:txBody>
      </p:sp>
      <p:pic>
        <p:nvPicPr>
          <p:cNvPr id="11" name="Image 10">
            <a:extLst>
              <a:ext uri="{FF2B5EF4-FFF2-40B4-BE49-F238E27FC236}">
                <a16:creationId xmlns:a16="http://schemas.microsoft.com/office/drawing/2014/main" id="{24B41DD3-0573-F417-0D32-7E622D1D3BB9}"/>
              </a:ext>
            </a:extLst>
          </p:cNvPr>
          <p:cNvPicPr>
            <a:picLocks noChangeAspect="1"/>
          </p:cNvPicPr>
          <p:nvPr/>
        </p:nvPicPr>
        <p:blipFill>
          <a:blip r:embed="rId3"/>
          <a:srcRect r="25075"/>
          <a:stretch/>
        </p:blipFill>
        <p:spPr>
          <a:xfrm>
            <a:off x="230391" y="1865239"/>
            <a:ext cx="2958121" cy="2604719"/>
          </a:xfrm>
          <a:prstGeom prst="rect">
            <a:avLst/>
          </a:prstGeom>
        </p:spPr>
      </p:pic>
      <p:pic>
        <p:nvPicPr>
          <p:cNvPr id="13" name="Image 12">
            <a:extLst>
              <a:ext uri="{FF2B5EF4-FFF2-40B4-BE49-F238E27FC236}">
                <a16:creationId xmlns:a16="http://schemas.microsoft.com/office/drawing/2014/main" id="{4C6DB6E4-3142-851C-CCC9-B25AC36B4EC9}"/>
              </a:ext>
            </a:extLst>
          </p:cNvPr>
          <p:cNvPicPr>
            <a:picLocks noChangeAspect="1"/>
          </p:cNvPicPr>
          <p:nvPr/>
        </p:nvPicPr>
        <p:blipFill>
          <a:blip r:embed="rId4"/>
          <a:stretch>
            <a:fillRect/>
          </a:stretch>
        </p:blipFill>
        <p:spPr>
          <a:xfrm>
            <a:off x="3448491" y="2264935"/>
            <a:ext cx="4948055" cy="2604719"/>
          </a:xfrm>
          <a:prstGeom prst="rect">
            <a:avLst/>
          </a:prstGeom>
        </p:spPr>
      </p:pic>
      <p:sp>
        <p:nvSpPr>
          <p:cNvPr id="2" name="ZoneTexte 1">
            <a:extLst>
              <a:ext uri="{FF2B5EF4-FFF2-40B4-BE49-F238E27FC236}">
                <a16:creationId xmlns:a16="http://schemas.microsoft.com/office/drawing/2014/main" id="{17C9AEB9-DF66-D267-EF2B-83465E06AC50}"/>
              </a:ext>
            </a:extLst>
          </p:cNvPr>
          <p:cNvSpPr txBox="1"/>
          <p:nvPr/>
        </p:nvSpPr>
        <p:spPr bwMode="gray">
          <a:xfrm>
            <a:off x="9294241" y="2546263"/>
            <a:ext cx="2732434" cy="2165584"/>
          </a:xfrm>
          <a:prstGeom prst="rect">
            <a:avLst/>
          </a:prstGeom>
          <a:noFill/>
        </p:spPr>
        <p:txBody>
          <a:bodyPr wrap="square" lIns="36000" tIns="36000" rIns="36000" bIns="36000" rtlCol="0">
            <a:spAutoFit/>
          </a:bodyPr>
          <a:lstStyle/>
          <a:p>
            <a:pPr marL="0" indent="0">
              <a:buNone/>
            </a:pPr>
            <a:r>
              <a:rPr lang="fr-FR" u="sng">
                <a:solidFill>
                  <a:schemeClr val="bg1"/>
                </a:solidFill>
              </a:rPr>
              <a:t>Simulation 3D sur 2000 </a:t>
            </a:r>
            <a:r>
              <a:rPr lang="fr-FR" u="sng" err="1">
                <a:solidFill>
                  <a:schemeClr val="bg1"/>
                </a:solidFill>
              </a:rPr>
              <a:t>it</a:t>
            </a:r>
            <a:r>
              <a:rPr lang="fr-FR" u="sng">
                <a:solidFill>
                  <a:schemeClr val="bg1"/>
                </a:solidFill>
              </a:rPr>
              <a:t>:</a:t>
            </a:r>
          </a:p>
          <a:p>
            <a:pPr>
              <a:buFontTx/>
              <a:buChar char="-"/>
            </a:pPr>
            <a:r>
              <a:rPr lang="fr-FR" sz="1600">
                <a:solidFill>
                  <a:schemeClr val="bg1"/>
                </a:solidFill>
              </a:rPr>
              <a:t>temps de calculs 1min/</a:t>
            </a:r>
            <a:r>
              <a:rPr lang="fr-FR" sz="1600" err="1">
                <a:solidFill>
                  <a:schemeClr val="bg1"/>
                </a:solidFill>
              </a:rPr>
              <a:t>it</a:t>
            </a:r>
            <a:endParaRPr lang="fr-FR" sz="1600">
              <a:solidFill>
                <a:schemeClr val="bg1"/>
              </a:solidFill>
            </a:endParaRPr>
          </a:p>
          <a:p>
            <a:pPr>
              <a:buFontTx/>
              <a:buChar char="-"/>
            </a:pPr>
            <a:r>
              <a:rPr lang="fr-FR">
                <a:solidFill>
                  <a:schemeClr val="bg1"/>
                </a:solidFill>
              </a:rPr>
              <a:t>Divergence du calcul</a:t>
            </a:r>
          </a:p>
          <a:p>
            <a:pPr>
              <a:buFontTx/>
              <a:buChar char="-"/>
            </a:pPr>
            <a:r>
              <a:rPr lang="fr-FR" sz="1600">
                <a:solidFill>
                  <a:schemeClr val="bg1"/>
                </a:solidFill>
              </a:rPr>
              <a:t>Simplification des paramètres</a:t>
            </a:r>
          </a:p>
          <a:p>
            <a:pPr>
              <a:buFontTx/>
              <a:buChar char="-"/>
            </a:pPr>
            <a:r>
              <a:rPr lang="fr-FR">
                <a:solidFill>
                  <a:schemeClr val="bg1"/>
                </a:solidFill>
              </a:rPr>
              <a:t>Etude 2D</a:t>
            </a:r>
            <a:endParaRPr lang="fr-FR" sz="1600">
              <a:solidFill>
                <a:schemeClr val="bg1"/>
              </a:solidFill>
            </a:endParaRPr>
          </a:p>
        </p:txBody>
      </p:sp>
      <p:sp>
        <p:nvSpPr>
          <p:cNvPr id="4" name="Flèche : droite 3">
            <a:extLst>
              <a:ext uri="{FF2B5EF4-FFF2-40B4-BE49-F238E27FC236}">
                <a16:creationId xmlns:a16="http://schemas.microsoft.com/office/drawing/2014/main" id="{22EC8655-5EC5-61A2-2DE4-8F79A2FC9A3A}"/>
              </a:ext>
            </a:extLst>
          </p:cNvPr>
          <p:cNvSpPr/>
          <p:nvPr/>
        </p:nvSpPr>
        <p:spPr bwMode="gray">
          <a:xfrm>
            <a:off x="8492028" y="3278486"/>
            <a:ext cx="687748" cy="301028"/>
          </a:xfrm>
          <a:prstGeom prst="rightArrow">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fr-FR" sz="1600" err="1">
              <a:solidFill>
                <a:schemeClr val="tx1"/>
              </a:solidFill>
            </a:endParaRPr>
          </a:p>
        </p:txBody>
      </p:sp>
    </p:spTree>
    <p:extLst>
      <p:ext uri="{BB962C8B-B14F-4D97-AF65-F5344CB8AC3E}">
        <p14:creationId xmlns:p14="http://schemas.microsoft.com/office/powerpoint/2010/main" val="1581775443"/>
      </p:ext>
    </p:extLst>
  </p:cSld>
  <p:clrMapOvr>
    <a:masterClrMapping/>
  </p:clrMapOvr>
  <p:transition spd="slow">
    <p:strips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A59B2-34A3-801A-252C-9750957EDCA5}"/>
            </a:ext>
          </a:extLst>
        </p:cNvPr>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D9881A11-34A3-9E69-17B3-4C0A230A757F}"/>
              </a:ext>
            </a:extLst>
          </p:cNvPr>
          <p:cNvSpPr>
            <a:spLocks noGrp="1"/>
          </p:cNvSpPr>
          <p:nvPr>
            <p:ph type="body" sz="quarter" idx="29"/>
          </p:nvPr>
        </p:nvSpPr>
        <p:spPr>
          <a:xfrm>
            <a:off x="540084" y="185039"/>
            <a:ext cx="7200000" cy="530113"/>
          </a:xfrm>
        </p:spPr>
        <p:txBody>
          <a:bodyPr/>
          <a:lstStyle/>
          <a:p>
            <a:r>
              <a:rPr lang="en-US"/>
              <a:t>Module </a:t>
            </a:r>
            <a:r>
              <a:rPr lang="en-US" err="1"/>
              <a:t>Aérodynamique</a:t>
            </a:r>
            <a:endParaRPr lang="en-US"/>
          </a:p>
        </p:txBody>
      </p:sp>
      <p:sp>
        <p:nvSpPr>
          <p:cNvPr id="3" name="Espace réservé du texte 2">
            <a:extLst>
              <a:ext uri="{FF2B5EF4-FFF2-40B4-BE49-F238E27FC236}">
                <a16:creationId xmlns:a16="http://schemas.microsoft.com/office/drawing/2014/main" id="{8A2298DD-2C87-8E19-9A66-A69FAD28B9CF}"/>
              </a:ext>
            </a:extLst>
          </p:cNvPr>
          <p:cNvSpPr>
            <a:spLocks noGrp="1"/>
          </p:cNvSpPr>
          <p:nvPr>
            <p:ph type="body" sz="quarter" idx="30"/>
          </p:nvPr>
        </p:nvSpPr>
        <p:spPr>
          <a:xfrm>
            <a:off x="540084" y="720872"/>
            <a:ext cx="7200000" cy="555150"/>
          </a:xfrm>
        </p:spPr>
        <p:txBody>
          <a:bodyPr/>
          <a:lstStyle/>
          <a:p>
            <a:r>
              <a:rPr lang="fr-FR"/>
              <a:t>Validation du code Python par une étude CFD de l’ICAS</a:t>
            </a:r>
          </a:p>
        </p:txBody>
      </p:sp>
      <p:sp>
        <p:nvSpPr>
          <p:cNvPr id="10" name="ZoneTexte 9">
            <a:extLst>
              <a:ext uri="{FF2B5EF4-FFF2-40B4-BE49-F238E27FC236}">
                <a16:creationId xmlns:a16="http://schemas.microsoft.com/office/drawing/2014/main" id="{ACE57AE1-0C68-0184-7D48-CA6B71B42E46}"/>
              </a:ext>
            </a:extLst>
          </p:cNvPr>
          <p:cNvSpPr txBox="1"/>
          <p:nvPr/>
        </p:nvSpPr>
        <p:spPr bwMode="gray">
          <a:xfrm>
            <a:off x="416121" y="5462189"/>
            <a:ext cx="5452886" cy="318924"/>
          </a:xfrm>
          <a:prstGeom prst="rect">
            <a:avLst/>
          </a:prstGeom>
          <a:noFill/>
        </p:spPr>
        <p:txBody>
          <a:bodyPr wrap="square" lIns="36000" tIns="36000" rIns="36000" bIns="36000" rtlCol="0">
            <a:spAutoFit/>
          </a:bodyPr>
          <a:lstStyle/>
          <a:p>
            <a:pPr marL="0" indent="0" algn="ctr">
              <a:buNone/>
            </a:pPr>
            <a:r>
              <a:rPr lang="fr-FR" sz="1600">
                <a:solidFill>
                  <a:schemeClr val="bg1"/>
                </a:solidFill>
              </a:rPr>
              <a:t>Répartition du coefficient de Pression</a:t>
            </a:r>
          </a:p>
        </p:txBody>
      </p:sp>
      <p:pic>
        <p:nvPicPr>
          <p:cNvPr id="7" name="Image 6">
            <a:extLst>
              <a:ext uri="{FF2B5EF4-FFF2-40B4-BE49-F238E27FC236}">
                <a16:creationId xmlns:a16="http://schemas.microsoft.com/office/drawing/2014/main" id="{8201A2FC-70F4-FE64-33EE-68944FF8D66C}"/>
              </a:ext>
            </a:extLst>
          </p:cNvPr>
          <p:cNvPicPr>
            <a:picLocks noChangeAspect="1"/>
          </p:cNvPicPr>
          <p:nvPr/>
        </p:nvPicPr>
        <p:blipFill>
          <a:blip r:embed="rId3"/>
          <a:stretch>
            <a:fillRect/>
          </a:stretch>
        </p:blipFill>
        <p:spPr>
          <a:xfrm>
            <a:off x="416120" y="1276022"/>
            <a:ext cx="5452886" cy="4001509"/>
          </a:xfrm>
          <a:prstGeom prst="rect">
            <a:avLst/>
          </a:prstGeom>
        </p:spPr>
      </p:pic>
      <p:pic>
        <p:nvPicPr>
          <p:cNvPr id="9" name="Image 8">
            <a:extLst>
              <a:ext uri="{FF2B5EF4-FFF2-40B4-BE49-F238E27FC236}">
                <a16:creationId xmlns:a16="http://schemas.microsoft.com/office/drawing/2014/main" id="{BD99DAEC-14BE-0269-66B1-F47CE8AAC3FC}"/>
              </a:ext>
            </a:extLst>
          </p:cNvPr>
          <p:cNvPicPr>
            <a:picLocks noChangeAspect="1"/>
          </p:cNvPicPr>
          <p:nvPr/>
        </p:nvPicPr>
        <p:blipFill>
          <a:blip r:embed="rId4"/>
          <a:stretch>
            <a:fillRect/>
          </a:stretch>
        </p:blipFill>
        <p:spPr>
          <a:xfrm>
            <a:off x="6338399" y="1276022"/>
            <a:ext cx="5452886" cy="4001509"/>
          </a:xfrm>
          <a:prstGeom prst="rect">
            <a:avLst/>
          </a:prstGeom>
        </p:spPr>
      </p:pic>
      <p:sp>
        <p:nvSpPr>
          <p:cNvPr id="11" name="ZoneTexte 10">
            <a:extLst>
              <a:ext uri="{FF2B5EF4-FFF2-40B4-BE49-F238E27FC236}">
                <a16:creationId xmlns:a16="http://schemas.microsoft.com/office/drawing/2014/main" id="{2DEEFE82-7C3C-2BF4-1E21-60228E2359D9}"/>
              </a:ext>
            </a:extLst>
          </p:cNvPr>
          <p:cNvSpPr txBox="1"/>
          <p:nvPr/>
        </p:nvSpPr>
        <p:spPr bwMode="gray">
          <a:xfrm>
            <a:off x="6392445" y="5462189"/>
            <a:ext cx="5452886" cy="318924"/>
          </a:xfrm>
          <a:prstGeom prst="rect">
            <a:avLst/>
          </a:prstGeom>
          <a:noFill/>
        </p:spPr>
        <p:txBody>
          <a:bodyPr wrap="square" lIns="36000" tIns="36000" rIns="36000" bIns="36000" rtlCol="0">
            <a:spAutoFit/>
          </a:bodyPr>
          <a:lstStyle/>
          <a:p>
            <a:pPr marL="0" indent="0" algn="ctr">
              <a:buNone/>
            </a:pPr>
            <a:r>
              <a:rPr lang="fr-FR" sz="1600">
                <a:solidFill>
                  <a:schemeClr val="bg1"/>
                </a:solidFill>
              </a:rPr>
              <a:t>Répartition du nombre de Mach</a:t>
            </a:r>
          </a:p>
        </p:txBody>
      </p:sp>
      <p:sp>
        <p:nvSpPr>
          <p:cNvPr id="2" name="ZoneTexte 1">
            <a:extLst>
              <a:ext uri="{FF2B5EF4-FFF2-40B4-BE49-F238E27FC236}">
                <a16:creationId xmlns:a16="http://schemas.microsoft.com/office/drawing/2014/main" id="{00B8E2C5-F734-BA3B-0D15-A443C4572C9E}"/>
              </a:ext>
            </a:extLst>
          </p:cNvPr>
          <p:cNvSpPr txBox="1"/>
          <p:nvPr/>
        </p:nvSpPr>
        <p:spPr bwMode="gray">
          <a:xfrm>
            <a:off x="3369557" y="5990172"/>
            <a:ext cx="5452886" cy="318924"/>
          </a:xfrm>
          <a:prstGeom prst="rect">
            <a:avLst/>
          </a:prstGeom>
          <a:noFill/>
        </p:spPr>
        <p:txBody>
          <a:bodyPr wrap="square" lIns="36000" tIns="36000" rIns="36000" bIns="36000" rtlCol="0">
            <a:spAutoFit/>
          </a:bodyPr>
          <a:lstStyle/>
          <a:p>
            <a:pPr marL="0" indent="0" algn="ctr">
              <a:buNone/>
            </a:pPr>
            <a:r>
              <a:rPr lang="fr-FR" sz="1600" b="1">
                <a:solidFill>
                  <a:schemeClr val="bg1"/>
                </a:solidFill>
              </a:rPr>
              <a:t>Cd = 0,025		Cl= -0,038 </a:t>
            </a:r>
          </a:p>
        </p:txBody>
      </p:sp>
    </p:spTree>
    <p:extLst>
      <p:ext uri="{BB962C8B-B14F-4D97-AF65-F5344CB8AC3E}">
        <p14:creationId xmlns:p14="http://schemas.microsoft.com/office/powerpoint/2010/main" val="1551890009"/>
      </p:ext>
    </p:extLst>
  </p:cSld>
  <p:clrMapOvr>
    <a:masterClrMapping/>
  </p:clrMapOvr>
  <p:transition spd="slow">
    <p:strips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C6261-A31F-CA8A-A2F7-ED90C047E28B}"/>
            </a:ext>
          </a:extLst>
        </p:cNvPr>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C9B6FDAB-563F-D153-71CC-16D7E4764440}"/>
              </a:ext>
            </a:extLst>
          </p:cNvPr>
          <p:cNvSpPr>
            <a:spLocks noGrp="1"/>
          </p:cNvSpPr>
          <p:nvPr>
            <p:ph type="body" sz="quarter" idx="13"/>
          </p:nvPr>
        </p:nvSpPr>
        <p:spPr/>
        <p:txBody>
          <a:bodyPr/>
          <a:lstStyle/>
          <a:p>
            <a:r>
              <a:rPr lang="en-US"/>
              <a:t>4</a:t>
            </a:r>
          </a:p>
        </p:txBody>
      </p:sp>
      <p:sp>
        <p:nvSpPr>
          <p:cNvPr id="19" name="Espace réservé du texte 18">
            <a:extLst>
              <a:ext uri="{FF2B5EF4-FFF2-40B4-BE49-F238E27FC236}">
                <a16:creationId xmlns:a16="http://schemas.microsoft.com/office/drawing/2014/main" id="{A9875987-5E43-825A-391B-835C2B004EDE}"/>
              </a:ext>
            </a:extLst>
          </p:cNvPr>
          <p:cNvSpPr>
            <a:spLocks noGrp="1"/>
          </p:cNvSpPr>
          <p:nvPr>
            <p:ph type="body" sz="quarter" idx="12"/>
          </p:nvPr>
        </p:nvSpPr>
        <p:spPr/>
        <p:txBody>
          <a:bodyPr/>
          <a:lstStyle/>
          <a:p>
            <a:r>
              <a:rPr lang="en-US"/>
              <a:t>Module Structure</a:t>
            </a:r>
          </a:p>
        </p:txBody>
      </p:sp>
    </p:spTree>
    <p:extLst>
      <p:ext uri="{BB962C8B-B14F-4D97-AF65-F5344CB8AC3E}">
        <p14:creationId xmlns:p14="http://schemas.microsoft.com/office/powerpoint/2010/main" val="349404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FD776-AC75-F248-993D-8AEFC779B121}"/>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69FD818-9041-1DEE-4B7C-92968373215B}"/>
              </a:ext>
            </a:extLst>
          </p:cNvPr>
          <p:cNvSpPr>
            <a:spLocks noGrp="1"/>
          </p:cNvSpPr>
          <p:nvPr>
            <p:ph type="body" sz="quarter" idx="30"/>
          </p:nvPr>
        </p:nvSpPr>
        <p:spPr/>
        <p:txBody>
          <a:bodyPr lIns="91440" tIns="45720" rIns="91440" bIns="45720" anchor="t">
            <a:noAutofit/>
          </a:bodyPr>
          <a:lstStyle/>
          <a:p>
            <a:r>
              <a:rPr lang="fr-FR" dirty="0"/>
              <a:t>Dimensionnement de la voilure méthode des Cp</a:t>
            </a:r>
          </a:p>
        </p:txBody>
      </p:sp>
      <p:sp>
        <p:nvSpPr>
          <p:cNvPr id="6" name="Espace réservé du texte 5">
            <a:extLst>
              <a:ext uri="{FF2B5EF4-FFF2-40B4-BE49-F238E27FC236}">
                <a16:creationId xmlns:a16="http://schemas.microsoft.com/office/drawing/2014/main" id="{A8639BAC-AE30-E40F-0DE5-C1F3917021FC}"/>
              </a:ext>
            </a:extLst>
          </p:cNvPr>
          <p:cNvSpPr>
            <a:spLocks noGrp="1"/>
          </p:cNvSpPr>
          <p:nvPr>
            <p:ph type="body" sz="quarter" idx="29"/>
          </p:nvPr>
        </p:nvSpPr>
        <p:spPr/>
        <p:txBody>
          <a:bodyPr/>
          <a:lstStyle/>
          <a:p>
            <a:r>
              <a:rPr lang="en-US"/>
              <a:t>Module Structure</a:t>
            </a:r>
          </a:p>
        </p:txBody>
      </p:sp>
      <p:pic>
        <p:nvPicPr>
          <p:cNvPr id="2" name="Picture 1" descr="A graph with red and blue lines&#10;&#10;AI-generated content may be incorrect.">
            <a:extLst>
              <a:ext uri="{FF2B5EF4-FFF2-40B4-BE49-F238E27FC236}">
                <a16:creationId xmlns:a16="http://schemas.microsoft.com/office/drawing/2014/main" id="{C1BC79E5-1472-55A2-0C53-B9FF07AB174B}"/>
              </a:ext>
            </a:extLst>
          </p:cNvPr>
          <p:cNvPicPr>
            <a:picLocks noChangeAspect="1"/>
          </p:cNvPicPr>
          <p:nvPr/>
        </p:nvPicPr>
        <p:blipFill>
          <a:blip r:embed="rId2"/>
          <a:stretch>
            <a:fillRect/>
          </a:stretch>
        </p:blipFill>
        <p:spPr>
          <a:xfrm>
            <a:off x="554890" y="2465063"/>
            <a:ext cx="6805774" cy="3391054"/>
          </a:xfrm>
          <a:prstGeom prst="rect">
            <a:avLst/>
          </a:prstGeom>
        </p:spPr>
      </p:pic>
      <p:sp>
        <p:nvSpPr>
          <p:cNvPr id="5" name="ZoneTexte 4">
            <a:extLst>
              <a:ext uri="{FF2B5EF4-FFF2-40B4-BE49-F238E27FC236}">
                <a16:creationId xmlns:a16="http://schemas.microsoft.com/office/drawing/2014/main" id="{D115BB2A-E7DE-36A3-103D-63F3C0BD1B4B}"/>
              </a:ext>
            </a:extLst>
          </p:cNvPr>
          <p:cNvSpPr txBox="1"/>
          <p:nvPr/>
        </p:nvSpPr>
        <p:spPr bwMode="gray">
          <a:xfrm>
            <a:off x="554890" y="1774147"/>
            <a:ext cx="11637110" cy="338554"/>
          </a:xfrm>
          <a:prstGeom prst="rect">
            <a:avLst/>
          </a:prstGeom>
          <a:noFill/>
        </p:spPr>
        <p:txBody>
          <a:bodyPr wrap="square">
            <a:spAutoFit/>
          </a:bodyPr>
          <a:lstStyle/>
          <a:p>
            <a:pPr marL="0" indent="0">
              <a:spcBef>
                <a:spcPts val="0"/>
              </a:spcBef>
              <a:buNone/>
            </a:pPr>
            <a:r>
              <a:rPr lang="fr-FR" dirty="0">
                <a:solidFill>
                  <a:schemeClr val="bg1"/>
                </a:solidFill>
              </a:rPr>
              <a:t>Voilure discrète =&gt; Récupération des Cp =&gt; Conversion en force =&gt; Projection repère avion =&gt; Obtention des efforts internes</a:t>
            </a:r>
          </a:p>
        </p:txBody>
      </p:sp>
      <p:sp>
        <p:nvSpPr>
          <p:cNvPr id="7" name="ZoneTexte 6">
            <a:extLst>
              <a:ext uri="{FF2B5EF4-FFF2-40B4-BE49-F238E27FC236}">
                <a16:creationId xmlns:a16="http://schemas.microsoft.com/office/drawing/2014/main" id="{28388C98-E137-C30B-7343-CF1E01D0E968}"/>
              </a:ext>
            </a:extLst>
          </p:cNvPr>
          <p:cNvSpPr txBox="1"/>
          <p:nvPr/>
        </p:nvSpPr>
        <p:spPr bwMode="gray">
          <a:xfrm>
            <a:off x="7740084" y="3188394"/>
            <a:ext cx="4022026" cy="1323439"/>
          </a:xfrm>
          <a:prstGeom prst="rect">
            <a:avLst/>
          </a:prstGeom>
          <a:noFill/>
        </p:spPr>
        <p:txBody>
          <a:bodyPr wrap="square">
            <a:spAutoFit/>
          </a:bodyPr>
          <a:lstStyle/>
          <a:p>
            <a:pPr>
              <a:spcBef>
                <a:spcPts val="0"/>
              </a:spcBef>
            </a:pPr>
            <a:r>
              <a:rPr lang="fr-FR" dirty="0">
                <a:solidFill>
                  <a:schemeClr val="bg1"/>
                </a:solidFill>
              </a:rPr>
              <a:t>Mauvais ordre de grandeur</a:t>
            </a:r>
          </a:p>
          <a:p>
            <a:pPr>
              <a:spcBef>
                <a:spcPts val="0"/>
              </a:spcBef>
            </a:pPr>
            <a:endParaRPr lang="fr-FR" dirty="0">
              <a:solidFill>
                <a:schemeClr val="bg1"/>
              </a:solidFill>
            </a:endParaRPr>
          </a:p>
          <a:p>
            <a:pPr>
              <a:spcBef>
                <a:spcPts val="0"/>
              </a:spcBef>
            </a:pPr>
            <a:r>
              <a:rPr lang="fr-FR" dirty="0">
                <a:solidFill>
                  <a:schemeClr val="bg1"/>
                </a:solidFill>
              </a:rPr>
              <a:t>Mauvaise variation</a:t>
            </a:r>
          </a:p>
          <a:p>
            <a:pPr>
              <a:spcBef>
                <a:spcPts val="0"/>
              </a:spcBef>
            </a:pPr>
            <a:endParaRPr lang="fr-FR" dirty="0">
              <a:solidFill>
                <a:schemeClr val="bg1"/>
              </a:solidFill>
            </a:endParaRPr>
          </a:p>
          <a:p>
            <a:pPr>
              <a:spcBef>
                <a:spcPts val="0"/>
              </a:spcBef>
            </a:pPr>
            <a:r>
              <a:rPr lang="fr-FR" dirty="0">
                <a:solidFill>
                  <a:schemeClr val="bg1"/>
                </a:solidFill>
              </a:rPr>
              <a:t>Mauvaise interprétation des données ?</a:t>
            </a:r>
          </a:p>
        </p:txBody>
      </p:sp>
    </p:spTree>
    <p:extLst>
      <p:ext uri="{BB962C8B-B14F-4D97-AF65-F5344CB8AC3E}">
        <p14:creationId xmlns:p14="http://schemas.microsoft.com/office/powerpoint/2010/main" val="3454388798"/>
      </p:ext>
    </p:extLst>
  </p:cSld>
  <p:clrMapOvr>
    <a:masterClrMapping/>
  </p:clrMapOvr>
  <p:transition spd="slow">
    <p:strips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617EA-9941-D19B-858E-04529F786172}"/>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28A22D9-C47D-2D13-4CA5-AB105562B20B}"/>
              </a:ext>
            </a:extLst>
          </p:cNvPr>
          <p:cNvSpPr>
            <a:spLocks noGrp="1"/>
          </p:cNvSpPr>
          <p:nvPr>
            <p:ph type="body" sz="quarter" idx="30"/>
          </p:nvPr>
        </p:nvSpPr>
        <p:spPr/>
        <p:txBody>
          <a:bodyPr lIns="91440" tIns="45720" rIns="91440" bIns="45720" anchor="t">
            <a:noAutofit/>
          </a:bodyPr>
          <a:lstStyle/>
          <a:p>
            <a:r>
              <a:rPr lang="fr-FR" dirty="0"/>
              <a:t>Dimensionnement de la voilure méthode du Cl</a:t>
            </a:r>
          </a:p>
        </p:txBody>
      </p:sp>
      <p:sp>
        <p:nvSpPr>
          <p:cNvPr id="6" name="Espace réservé du texte 5">
            <a:extLst>
              <a:ext uri="{FF2B5EF4-FFF2-40B4-BE49-F238E27FC236}">
                <a16:creationId xmlns:a16="http://schemas.microsoft.com/office/drawing/2014/main" id="{B368F439-6BB2-3E5F-13D4-201C16D252F5}"/>
              </a:ext>
            </a:extLst>
          </p:cNvPr>
          <p:cNvSpPr>
            <a:spLocks noGrp="1"/>
          </p:cNvSpPr>
          <p:nvPr>
            <p:ph type="body" sz="quarter" idx="29"/>
          </p:nvPr>
        </p:nvSpPr>
        <p:spPr/>
        <p:txBody>
          <a:bodyPr/>
          <a:lstStyle/>
          <a:p>
            <a:r>
              <a:rPr lang="en-US"/>
              <a:t>Module Structure</a:t>
            </a:r>
          </a:p>
        </p:txBody>
      </p:sp>
      <p:sp>
        <p:nvSpPr>
          <p:cNvPr id="5" name="ZoneTexte 4">
            <a:extLst>
              <a:ext uri="{FF2B5EF4-FFF2-40B4-BE49-F238E27FC236}">
                <a16:creationId xmlns:a16="http://schemas.microsoft.com/office/drawing/2014/main" id="{8B652A6B-87B4-A730-CE64-30BB198F7952}"/>
              </a:ext>
            </a:extLst>
          </p:cNvPr>
          <p:cNvSpPr txBox="1"/>
          <p:nvPr/>
        </p:nvSpPr>
        <p:spPr bwMode="gray">
          <a:xfrm>
            <a:off x="554890" y="1864882"/>
            <a:ext cx="11637110" cy="338554"/>
          </a:xfrm>
          <a:prstGeom prst="rect">
            <a:avLst/>
          </a:prstGeom>
          <a:noFill/>
        </p:spPr>
        <p:txBody>
          <a:bodyPr wrap="square">
            <a:spAutoFit/>
          </a:bodyPr>
          <a:lstStyle/>
          <a:p>
            <a:pPr marL="0" indent="0">
              <a:spcBef>
                <a:spcPts val="0"/>
              </a:spcBef>
              <a:buNone/>
            </a:pPr>
            <a:r>
              <a:rPr lang="fr-FR" dirty="0">
                <a:solidFill>
                  <a:schemeClr val="bg1"/>
                </a:solidFill>
              </a:rPr>
              <a:t>Cl avion =&gt; Calcul de </a:t>
            </a:r>
            <a:r>
              <a:rPr lang="fr-FR" dirty="0" err="1">
                <a:solidFill>
                  <a:schemeClr val="bg1"/>
                </a:solidFill>
              </a:rPr>
              <a:t>Paéro</a:t>
            </a:r>
            <a:r>
              <a:rPr lang="fr-FR" dirty="0">
                <a:solidFill>
                  <a:schemeClr val="bg1"/>
                </a:solidFill>
              </a:rPr>
              <a:t> =&gt;  Application sur discrétisation =&gt; Obtention des efforts internes =&gt; Calcul des longerons</a:t>
            </a:r>
          </a:p>
        </p:txBody>
      </p:sp>
      <p:grpSp>
        <p:nvGrpSpPr>
          <p:cNvPr id="9" name="Groupe 8">
            <a:extLst>
              <a:ext uri="{FF2B5EF4-FFF2-40B4-BE49-F238E27FC236}">
                <a16:creationId xmlns:a16="http://schemas.microsoft.com/office/drawing/2014/main" id="{FDC39EB8-C9BC-4A3F-C3FE-55B294F27688}"/>
              </a:ext>
            </a:extLst>
          </p:cNvPr>
          <p:cNvGrpSpPr/>
          <p:nvPr/>
        </p:nvGrpSpPr>
        <p:grpSpPr>
          <a:xfrm>
            <a:off x="1481404" y="2841873"/>
            <a:ext cx="9229191" cy="2786406"/>
            <a:chOff x="554890" y="2826633"/>
            <a:chExt cx="9229191" cy="2786406"/>
          </a:xfrm>
        </p:grpSpPr>
        <p:pic>
          <p:nvPicPr>
            <p:cNvPr id="4" name="Image 3">
              <a:extLst>
                <a:ext uri="{FF2B5EF4-FFF2-40B4-BE49-F238E27FC236}">
                  <a16:creationId xmlns:a16="http://schemas.microsoft.com/office/drawing/2014/main" id="{BF693E38-2648-E8A0-3B8C-01A94B4FC599}"/>
                </a:ext>
              </a:extLst>
            </p:cNvPr>
            <p:cNvPicPr>
              <a:picLocks noChangeAspect="1"/>
            </p:cNvPicPr>
            <p:nvPr/>
          </p:nvPicPr>
          <p:blipFill>
            <a:blip r:embed="rId2"/>
            <a:stretch>
              <a:fillRect/>
            </a:stretch>
          </p:blipFill>
          <p:spPr>
            <a:xfrm>
              <a:off x="554890" y="2826633"/>
              <a:ext cx="5629600" cy="2786406"/>
            </a:xfrm>
            <a:prstGeom prst="rect">
              <a:avLst/>
            </a:prstGeom>
          </p:spPr>
        </p:pic>
        <p:pic>
          <p:nvPicPr>
            <p:cNvPr id="8" name="Image 7">
              <a:extLst>
                <a:ext uri="{FF2B5EF4-FFF2-40B4-BE49-F238E27FC236}">
                  <a16:creationId xmlns:a16="http://schemas.microsoft.com/office/drawing/2014/main" id="{82FB4A4E-1BF8-78C4-2CE9-DAF4AC275EBB}"/>
                </a:ext>
              </a:extLst>
            </p:cNvPr>
            <p:cNvPicPr>
              <a:picLocks noChangeAspect="1"/>
            </p:cNvPicPr>
            <p:nvPr/>
          </p:nvPicPr>
          <p:blipFill>
            <a:blip r:embed="rId3"/>
            <a:stretch>
              <a:fillRect/>
            </a:stretch>
          </p:blipFill>
          <p:spPr>
            <a:xfrm>
              <a:off x="6184491" y="2826633"/>
              <a:ext cx="3599590" cy="2786406"/>
            </a:xfrm>
            <a:prstGeom prst="rect">
              <a:avLst/>
            </a:prstGeom>
          </p:spPr>
        </p:pic>
      </p:grpSp>
    </p:spTree>
    <p:extLst>
      <p:ext uri="{BB962C8B-B14F-4D97-AF65-F5344CB8AC3E}">
        <p14:creationId xmlns:p14="http://schemas.microsoft.com/office/powerpoint/2010/main" val="4215750660"/>
      </p:ext>
    </p:extLst>
  </p:cSld>
  <p:clrMapOvr>
    <a:masterClrMapping/>
  </p:clrMapOvr>
  <p:transition spd="slow">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FD776-AC75-F248-993D-8AEFC779B121}"/>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69FD818-9041-1DEE-4B7C-92968373215B}"/>
              </a:ext>
            </a:extLst>
          </p:cNvPr>
          <p:cNvSpPr>
            <a:spLocks noGrp="1"/>
          </p:cNvSpPr>
          <p:nvPr>
            <p:ph type="body" sz="quarter" idx="30"/>
          </p:nvPr>
        </p:nvSpPr>
        <p:spPr/>
        <p:txBody>
          <a:bodyPr/>
          <a:lstStyle/>
          <a:p>
            <a:r>
              <a:rPr lang="fr-FR"/>
              <a:t>Dimensionnement fuselage en pression</a:t>
            </a:r>
          </a:p>
        </p:txBody>
      </p:sp>
      <p:sp>
        <p:nvSpPr>
          <p:cNvPr id="6" name="Espace réservé du texte 5">
            <a:extLst>
              <a:ext uri="{FF2B5EF4-FFF2-40B4-BE49-F238E27FC236}">
                <a16:creationId xmlns:a16="http://schemas.microsoft.com/office/drawing/2014/main" id="{A8639BAC-AE30-E40F-0DE5-C1F3917021FC}"/>
              </a:ext>
            </a:extLst>
          </p:cNvPr>
          <p:cNvSpPr>
            <a:spLocks noGrp="1"/>
          </p:cNvSpPr>
          <p:nvPr>
            <p:ph type="body" sz="quarter" idx="29"/>
          </p:nvPr>
        </p:nvSpPr>
        <p:spPr/>
        <p:txBody>
          <a:bodyPr/>
          <a:lstStyle/>
          <a:p>
            <a:r>
              <a:rPr lang="en-US"/>
              <a:t>Module Structure</a:t>
            </a:r>
          </a:p>
        </p:txBody>
      </p:sp>
      <p:pic>
        <p:nvPicPr>
          <p:cNvPr id="12" name="Image 11">
            <a:extLst>
              <a:ext uri="{FF2B5EF4-FFF2-40B4-BE49-F238E27FC236}">
                <a16:creationId xmlns:a16="http://schemas.microsoft.com/office/drawing/2014/main" id="{14CA07EB-1567-B028-5C9B-60EDA9E4F1A3}"/>
              </a:ext>
            </a:extLst>
          </p:cNvPr>
          <p:cNvPicPr>
            <a:picLocks noChangeAspect="1"/>
          </p:cNvPicPr>
          <p:nvPr/>
        </p:nvPicPr>
        <p:blipFill>
          <a:blip r:embed="rId2"/>
          <a:srcRect r="15838"/>
          <a:stretch/>
        </p:blipFill>
        <p:spPr>
          <a:xfrm>
            <a:off x="102305" y="2186814"/>
            <a:ext cx="7121456" cy="3685666"/>
          </a:xfrm>
          <a:prstGeom prst="rect">
            <a:avLst/>
          </a:prstGeom>
        </p:spPr>
      </p:pic>
      <p:pic>
        <p:nvPicPr>
          <p:cNvPr id="13" name="Image 12">
            <a:extLst>
              <a:ext uri="{FF2B5EF4-FFF2-40B4-BE49-F238E27FC236}">
                <a16:creationId xmlns:a16="http://schemas.microsoft.com/office/drawing/2014/main" id="{D082D81A-C696-D8E1-BF78-A5706C23BBB1}"/>
              </a:ext>
            </a:extLst>
          </p:cNvPr>
          <p:cNvPicPr>
            <a:picLocks noChangeAspect="1"/>
          </p:cNvPicPr>
          <p:nvPr/>
        </p:nvPicPr>
        <p:blipFill>
          <a:blip r:embed="rId3"/>
          <a:stretch>
            <a:fillRect/>
          </a:stretch>
        </p:blipFill>
        <p:spPr>
          <a:xfrm>
            <a:off x="7648644" y="2548529"/>
            <a:ext cx="4191696" cy="2962236"/>
          </a:xfrm>
          <a:prstGeom prst="rect">
            <a:avLst/>
          </a:prstGeom>
        </p:spPr>
      </p:pic>
    </p:spTree>
    <p:extLst>
      <p:ext uri="{BB962C8B-B14F-4D97-AF65-F5344CB8AC3E}">
        <p14:creationId xmlns:p14="http://schemas.microsoft.com/office/powerpoint/2010/main" val="2255088160"/>
      </p:ext>
    </p:extLst>
  </p:cSld>
  <p:clrMapOvr>
    <a:masterClrMapping/>
  </p:clrMapOvr>
  <p:transition spd="slow">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E927-0F74-AC11-9418-FC37B99CFEDC}"/>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B38B911-0CFF-B1B0-1734-80B6A70B478D}"/>
              </a:ext>
            </a:extLst>
          </p:cNvPr>
          <p:cNvSpPr>
            <a:spLocks noGrp="1"/>
          </p:cNvSpPr>
          <p:nvPr>
            <p:ph type="body" sz="quarter" idx="30"/>
          </p:nvPr>
        </p:nvSpPr>
        <p:spPr>
          <a:xfrm>
            <a:off x="540084" y="996163"/>
            <a:ext cx="7200000" cy="555150"/>
          </a:xfrm>
        </p:spPr>
        <p:txBody>
          <a:bodyPr/>
          <a:lstStyle/>
          <a:p>
            <a:r>
              <a:rPr lang="fr-FR"/>
              <a:t>Dimensionnement fuselage en flexion</a:t>
            </a:r>
          </a:p>
        </p:txBody>
      </p:sp>
      <p:sp>
        <p:nvSpPr>
          <p:cNvPr id="6" name="Espace réservé du texte 5">
            <a:extLst>
              <a:ext uri="{FF2B5EF4-FFF2-40B4-BE49-F238E27FC236}">
                <a16:creationId xmlns:a16="http://schemas.microsoft.com/office/drawing/2014/main" id="{65266CD1-A013-B63A-6151-8088F7947A2E}"/>
              </a:ext>
            </a:extLst>
          </p:cNvPr>
          <p:cNvSpPr>
            <a:spLocks noGrp="1"/>
          </p:cNvSpPr>
          <p:nvPr>
            <p:ph type="body" sz="quarter" idx="29"/>
          </p:nvPr>
        </p:nvSpPr>
        <p:spPr/>
        <p:txBody>
          <a:bodyPr/>
          <a:lstStyle/>
          <a:p>
            <a:r>
              <a:rPr lang="en-US"/>
              <a:t>Module Structure</a:t>
            </a:r>
          </a:p>
        </p:txBody>
      </p:sp>
      <p:pic>
        <p:nvPicPr>
          <p:cNvPr id="4" name="Image 3">
            <a:extLst>
              <a:ext uri="{FF2B5EF4-FFF2-40B4-BE49-F238E27FC236}">
                <a16:creationId xmlns:a16="http://schemas.microsoft.com/office/drawing/2014/main" id="{A3CE6497-4596-0044-FE9B-D0BBFE9AFE7A}"/>
              </a:ext>
            </a:extLst>
          </p:cNvPr>
          <p:cNvPicPr>
            <a:picLocks noChangeAspect="1"/>
          </p:cNvPicPr>
          <p:nvPr/>
        </p:nvPicPr>
        <p:blipFill>
          <a:blip r:embed="rId2"/>
          <a:stretch>
            <a:fillRect/>
          </a:stretch>
        </p:blipFill>
        <p:spPr>
          <a:xfrm>
            <a:off x="114766" y="2207732"/>
            <a:ext cx="7850293" cy="2442536"/>
          </a:xfrm>
          <a:prstGeom prst="rect">
            <a:avLst/>
          </a:prstGeom>
        </p:spPr>
      </p:pic>
      <p:grpSp>
        <p:nvGrpSpPr>
          <p:cNvPr id="11" name="Groupe 10">
            <a:extLst>
              <a:ext uri="{FF2B5EF4-FFF2-40B4-BE49-F238E27FC236}">
                <a16:creationId xmlns:a16="http://schemas.microsoft.com/office/drawing/2014/main" id="{96EB601F-F17C-88F2-2B66-5D5957C08079}"/>
              </a:ext>
            </a:extLst>
          </p:cNvPr>
          <p:cNvGrpSpPr/>
          <p:nvPr/>
        </p:nvGrpSpPr>
        <p:grpSpPr>
          <a:xfrm>
            <a:off x="8211359" y="2300748"/>
            <a:ext cx="3865875" cy="2084439"/>
            <a:chOff x="8326125" y="1995948"/>
            <a:chExt cx="3865875" cy="2084439"/>
          </a:xfrm>
        </p:grpSpPr>
        <p:sp>
          <p:nvSpPr>
            <p:cNvPr id="10" name="Rectangle 9">
              <a:extLst>
                <a:ext uri="{FF2B5EF4-FFF2-40B4-BE49-F238E27FC236}">
                  <a16:creationId xmlns:a16="http://schemas.microsoft.com/office/drawing/2014/main" id="{4335D413-342E-9C8D-DCA7-74B4E6D0D323}"/>
                </a:ext>
              </a:extLst>
            </p:cNvPr>
            <p:cNvSpPr/>
            <p:nvPr/>
          </p:nvSpPr>
          <p:spPr bwMode="gray">
            <a:xfrm>
              <a:off x="8326125" y="1995948"/>
              <a:ext cx="3865875" cy="208443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fr-FR" sz="1600" err="1">
                <a:solidFill>
                  <a:schemeClr val="tx1"/>
                </a:solidFill>
              </a:endParaRPr>
            </a:p>
          </p:txBody>
        </p:sp>
        <p:pic>
          <p:nvPicPr>
            <p:cNvPr id="9" name="Image 8" descr="Une image contenant noir, noir et blanc, capture d’écran, blanc&#10;&#10;Description générée automatiquement">
              <a:extLst>
                <a:ext uri="{FF2B5EF4-FFF2-40B4-BE49-F238E27FC236}">
                  <a16:creationId xmlns:a16="http://schemas.microsoft.com/office/drawing/2014/main" id="{D628F49B-30F5-96A0-7965-8B8ADE332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125" y="2081672"/>
              <a:ext cx="3751109" cy="1890559"/>
            </a:xfrm>
            <a:prstGeom prst="rect">
              <a:avLst/>
            </a:prstGeom>
          </p:spPr>
        </p:pic>
      </p:grpSp>
    </p:spTree>
    <p:extLst>
      <p:ext uri="{BB962C8B-B14F-4D97-AF65-F5344CB8AC3E}">
        <p14:creationId xmlns:p14="http://schemas.microsoft.com/office/powerpoint/2010/main" val="2847587764"/>
      </p:ext>
    </p:extLst>
  </p:cSld>
  <p:clrMapOvr>
    <a:masterClrMapping/>
  </p:clrMapOvr>
  <p:transition spd="slow">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FD73-6ED7-BE38-AE7A-C8573D315EE0}"/>
            </a:ext>
          </a:extLst>
        </p:cNvPr>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C0E0D4F1-27D9-80E6-CA42-3EBEACDA2FDD}"/>
              </a:ext>
            </a:extLst>
          </p:cNvPr>
          <p:cNvSpPr>
            <a:spLocks noGrp="1"/>
          </p:cNvSpPr>
          <p:nvPr>
            <p:ph type="body" sz="quarter" idx="13"/>
          </p:nvPr>
        </p:nvSpPr>
        <p:spPr/>
        <p:txBody>
          <a:bodyPr/>
          <a:lstStyle/>
          <a:p>
            <a:r>
              <a:rPr lang="en-US"/>
              <a:t>5</a:t>
            </a:r>
          </a:p>
        </p:txBody>
      </p:sp>
      <p:sp>
        <p:nvSpPr>
          <p:cNvPr id="19" name="Espace réservé du texte 18">
            <a:extLst>
              <a:ext uri="{FF2B5EF4-FFF2-40B4-BE49-F238E27FC236}">
                <a16:creationId xmlns:a16="http://schemas.microsoft.com/office/drawing/2014/main" id="{F15E2FF6-085F-7012-171E-37A7120F1C6D}"/>
              </a:ext>
            </a:extLst>
          </p:cNvPr>
          <p:cNvSpPr>
            <a:spLocks noGrp="1"/>
          </p:cNvSpPr>
          <p:nvPr>
            <p:ph type="body" sz="quarter" idx="12"/>
          </p:nvPr>
        </p:nvSpPr>
        <p:spPr/>
        <p:txBody>
          <a:bodyPr/>
          <a:lstStyle/>
          <a:p>
            <a:r>
              <a:rPr lang="en-US"/>
              <a:t>Module Propulsion</a:t>
            </a:r>
          </a:p>
        </p:txBody>
      </p:sp>
    </p:spTree>
    <p:extLst>
      <p:ext uri="{BB962C8B-B14F-4D97-AF65-F5344CB8AC3E}">
        <p14:creationId xmlns:p14="http://schemas.microsoft.com/office/powerpoint/2010/main" val="188374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33628815-8A37-BB1C-9569-49E8F4A1E47E}"/>
              </a:ext>
            </a:extLst>
          </p:cNvPr>
          <p:cNvSpPr>
            <a:spLocks noGrp="1"/>
          </p:cNvSpPr>
          <p:nvPr>
            <p:ph type="body" sz="quarter" idx="12"/>
          </p:nvPr>
        </p:nvSpPr>
        <p:spPr/>
        <p:txBody>
          <a:bodyPr/>
          <a:lstStyle/>
          <a:p>
            <a:r>
              <a:rPr lang="en-US"/>
              <a:t>Introduction et état de </a:t>
            </a:r>
            <a:r>
              <a:rPr lang="en-US" err="1"/>
              <a:t>l’art</a:t>
            </a:r>
            <a:endParaRPr lang="en-US"/>
          </a:p>
        </p:txBody>
      </p:sp>
      <p:sp>
        <p:nvSpPr>
          <p:cNvPr id="7" name="Espace réservé du texte 6">
            <a:extLst>
              <a:ext uri="{FF2B5EF4-FFF2-40B4-BE49-F238E27FC236}">
                <a16:creationId xmlns:a16="http://schemas.microsoft.com/office/drawing/2014/main" id="{23AF9D94-7B7D-0E1F-03F8-2D6084034305}"/>
              </a:ext>
            </a:extLst>
          </p:cNvPr>
          <p:cNvSpPr>
            <a:spLocks noGrp="1"/>
          </p:cNvSpPr>
          <p:nvPr>
            <p:ph type="body" sz="quarter" idx="14"/>
          </p:nvPr>
        </p:nvSpPr>
        <p:spPr>
          <a:prstGeom prst="rect">
            <a:avLst/>
          </a:prstGeom>
        </p:spPr>
        <p:txBody>
          <a:bodyPr/>
          <a:lstStyle/>
          <a:p>
            <a:r>
              <a:rPr lang="en-US"/>
              <a:t>Cahier des charges</a:t>
            </a:r>
          </a:p>
        </p:txBody>
      </p:sp>
      <p:sp>
        <p:nvSpPr>
          <p:cNvPr id="9" name="Espace réservé du texte 8">
            <a:extLst>
              <a:ext uri="{FF2B5EF4-FFF2-40B4-BE49-F238E27FC236}">
                <a16:creationId xmlns:a16="http://schemas.microsoft.com/office/drawing/2014/main" id="{356401DC-1C4D-C6F0-BE8E-1FC852D7D034}"/>
              </a:ext>
            </a:extLst>
          </p:cNvPr>
          <p:cNvSpPr>
            <a:spLocks noGrp="1"/>
          </p:cNvSpPr>
          <p:nvPr>
            <p:ph type="body" sz="quarter" idx="16"/>
          </p:nvPr>
        </p:nvSpPr>
        <p:spPr>
          <a:prstGeom prst="rect">
            <a:avLst/>
          </a:prstGeom>
        </p:spPr>
        <p:txBody>
          <a:bodyPr/>
          <a:lstStyle/>
          <a:p>
            <a:r>
              <a:rPr lang="en-US"/>
              <a:t>Module </a:t>
            </a:r>
            <a:r>
              <a:rPr lang="en-US" err="1"/>
              <a:t>Aérodynamique</a:t>
            </a:r>
            <a:endParaRPr lang="en-US"/>
          </a:p>
        </p:txBody>
      </p:sp>
      <p:sp>
        <p:nvSpPr>
          <p:cNvPr id="11" name="Espace réservé du texte 10">
            <a:extLst>
              <a:ext uri="{FF2B5EF4-FFF2-40B4-BE49-F238E27FC236}">
                <a16:creationId xmlns:a16="http://schemas.microsoft.com/office/drawing/2014/main" id="{1452D854-C294-FCDA-C854-1789CA33E34F}"/>
              </a:ext>
            </a:extLst>
          </p:cNvPr>
          <p:cNvSpPr>
            <a:spLocks noGrp="1"/>
          </p:cNvSpPr>
          <p:nvPr>
            <p:ph type="body" sz="quarter" idx="18"/>
          </p:nvPr>
        </p:nvSpPr>
        <p:spPr>
          <a:prstGeom prst="rect">
            <a:avLst/>
          </a:prstGeom>
        </p:spPr>
        <p:txBody>
          <a:bodyPr/>
          <a:lstStyle/>
          <a:p>
            <a:r>
              <a:rPr lang="en-US"/>
              <a:t>Module Structure</a:t>
            </a:r>
          </a:p>
        </p:txBody>
      </p:sp>
      <p:sp>
        <p:nvSpPr>
          <p:cNvPr id="13" name="Espace réservé du texte 12">
            <a:extLst>
              <a:ext uri="{FF2B5EF4-FFF2-40B4-BE49-F238E27FC236}">
                <a16:creationId xmlns:a16="http://schemas.microsoft.com/office/drawing/2014/main" id="{3C1F4835-110B-DF14-4CB6-DCAAB22BE12E}"/>
              </a:ext>
            </a:extLst>
          </p:cNvPr>
          <p:cNvSpPr>
            <a:spLocks noGrp="1"/>
          </p:cNvSpPr>
          <p:nvPr>
            <p:ph type="body" sz="quarter" idx="20"/>
          </p:nvPr>
        </p:nvSpPr>
        <p:spPr>
          <a:prstGeom prst="rect">
            <a:avLst/>
          </a:prstGeom>
        </p:spPr>
        <p:txBody>
          <a:bodyPr/>
          <a:lstStyle/>
          <a:p>
            <a:r>
              <a:rPr lang="en-US"/>
              <a:t>Module Propulsion</a:t>
            </a:r>
          </a:p>
        </p:txBody>
      </p:sp>
      <p:sp>
        <p:nvSpPr>
          <p:cNvPr id="15" name="Espace réservé du texte 14">
            <a:extLst>
              <a:ext uri="{FF2B5EF4-FFF2-40B4-BE49-F238E27FC236}">
                <a16:creationId xmlns:a16="http://schemas.microsoft.com/office/drawing/2014/main" id="{68BF98AB-0DD2-3649-B00F-E4690037BD77}"/>
              </a:ext>
            </a:extLst>
          </p:cNvPr>
          <p:cNvSpPr>
            <a:spLocks noGrp="1"/>
          </p:cNvSpPr>
          <p:nvPr>
            <p:ph type="body" sz="quarter" idx="22"/>
          </p:nvPr>
        </p:nvSpPr>
        <p:spPr>
          <a:prstGeom prst="rect">
            <a:avLst/>
          </a:prstGeom>
        </p:spPr>
        <p:txBody>
          <a:bodyPr/>
          <a:lstStyle/>
          <a:p>
            <a:r>
              <a:rPr lang="en-US" err="1"/>
              <a:t>Optimisation</a:t>
            </a:r>
            <a:endParaRPr lang="en-US"/>
          </a:p>
        </p:txBody>
      </p:sp>
      <p:sp>
        <p:nvSpPr>
          <p:cNvPr id="32" name="Espace réservé du texte 31">
            <a:extLst>
              <a:ext uri="{FF2B5EF4-FFF2-40B4-BE49-F238E27FC236}">
                <a16:creationId xmlns:a16="http://schemas.microsoft.com/office/drawing/2014/main" id="{FC3C8982-E5F7-C199-3762-1EC382AE1BC1}"/>
              </a:ext>
            </a:extLst>
          </p:cNvPr>
          <p:cNvSpPr>
            <a:spLocks noGrp="1"/>
          </p:cNvSpPr>
          <p:nvPr>
            <p:ph type="body" sz="quarter" idx="26"/>
          </p:nvPr>
        </p:nvSpPr>
        <p:spPr>
          <a:prstGeom prst="rect">
            <a:avLst/>
          </a:prstGeom>
        </p:spPr>
        <p:txBody>
          <a:bodyPr/>
          <a:lstStyle/>
          <a:p>
            <a:r>
              <a:rPr lang="en-US"/>
              <a:t>7</a:t>
            </a:r>
          </a:p>
        </p:txBody>
      </p:sp>
      <p:sp>
        <p:nvSpPr>
          <p:cNvPr id="16" name="Espace réservé du texte 15">
            <a:extLst>
              <a:ext uri="{FF2B5EF4-FFF2-40B4-BE49-F238E27FC236}">
                <a16:creationId xmlns:a16="http://schemas.microsoft.com/office/drawing/2014/main" id="{398450B6-0CCA-5FBD-056F-F41186FBC5C2}"/>
              </a:ext>
            </a:extLst>
          </p:cNvPr>
          <p:cNvSpPr>
            <a:spLocks noGrp="1"/>
          </p:cNvSpPr>
          <p:nvPr>
            <p:ph type="body" sz="quarter" idx="23"/>
          </p:nvPr>
        </p:nvSpPr>
        <p:spPr>
          <a:prstGeom prst="rect">
            <a:avLst/>
          </a:prstGeom>
        </p:spPr>
        <p:txBody>
          <a:bodyPr/>
          <a:lstStyle/>
          <a:p>
            <a:r>
              <a:rPr lang="en-US"/>
              <a:t>6</a:t>
            </a:r>
          </a:p>
        </p:txBody>
      </p:sp>
      <p:sp>
        <p:nvSpPr>
          <p:cNvPr id="14" name="Espace réservé du texte 13">
            <a:extLst>
              <a:ext uri="{FF2B5EF4-FFF2-40B4-BE49-F238E27FC236}">
                <a16:creationId xmlns:a16="http://schemas.microsoft.com/office/drawing/2014/main" id="{9D0C9709-E465-F355-213E-C9BA153FE946}"/>
              </a:ext>
            </a:extLst>
          </p:cNvPr>
          <p:cNvSpPr>
            <a:spLocks noGrp="1"/>
          </p:cNvSpPr>
          <p:nvPr>
            <p:ph type="body" sz="quarter" idx="21"/>
          </p:nvPr>
        </p:nvSpPr>
        <p:spPr>
          <a:prstGeom prst="rect">
            <a:avLst/>
          </a:prstGeom>
        </p:spPr>
        <p:txBody>
          <a:bodyPr/>
          <a:lstStyle/>
          <a:p>
            <a:r>
              <a:rPr lang="en-US"/>
              <a:t>5</a:t>
            </a:r>
          </a:p>
        </p:txBody>
      </p:sp>
      <p:sp>
        <p:nvSpPr>
          <p:cNvPr id="12" name="Espace réservé du texte 11">
            <a:extLst>
              <a:ext uri="{FF2B5EF4-FFF2-40B4-BE49-F238E27FC236}">
                <a16:creationId xmlns:a16="http://schemas.microsoft.com/office/drawing/2014/main" id="{9D1FAB0B-6CCD-F4DE-BC37-588FDCA66ACA}"/>
              </a:ext>
            </a:extLst>
          </p:cNvPr>
          <p:cNvSpPr>
            <a:spLocks noGrp="1"/>
          </p:cNvSpPr>
          <p:nvPr>
            <p:ph type="body" sz="quarter" idx="19"/>
          </p:nvPr>
        </p:nvSpPr>
        <p:spPr>
          <a:prstGeom prst="rect">
            <a:avLst/>
          </a:prstGeom>
        </p:spPr>
        <p:txBody>
          <a:bodyPr/>
          <a:lstStyle/>
          <a:p>
            <a:r>
              <a:rPr lang="en-US"/>
              <a:t>4</a:t>
            </a:r>
          </a:p>
        </p:txBody>
      </p:sp>
      <p:sp>
        <p:nvSpPr>
          <p:cNvPr id="10" name="Espace réservé du texte 9">
            <a:extLst>
              <a:ext uri="{FF2B5EF4-FFF2-40B4-BE49-F238E27FC236}">
                <a16:creationId xmlns:a16="http://schemas.microsoft.com/office/drawing/2014/main" id="{F38C2E96-5752-2A8D-0661-96F4AE6CA36C}"/>
              </a:ext>
            </a:extLst>
          </p:cNvPr>
          <p:cNvSpPr>
            <a:spLocks noGrp="1"/>
          </p:cNvSpPr>
          <p:nvPr>
            <p:ph type="body" sz="quarter" idx="17"/>
          </p:nvPr>
        </p:nvSpPr>
        <p:spPr>
          <a:prstGeom prst="rect">
            <a:avLst/>
          </a:prstGeom>
        </p:spPr>
        <p:txBody>
          <a:bodyPr/>
          <a:lstStyle/>
          <a:p>
            <a:r>
              <a:rPr lang="en-US"/>
              <a:t>3</a:t>
            </a:r>
          </a:p>
        </p:txBody>
      </p:sp>
      <p:sp>
        <p:nvSpPr>
          <p:cNvPr id="8" name="Espace réservé du texte 7">
            <a:extLst>
              <a:ext uri="{FF2B5EF4-FFF2-40B4-BE49-F238E27FC236}">
                <a16:creationId xmlns:a16="http://schemas.microsoft.com/office/drawing/2014/main" id="{138AC821-264B-D24F-3A52-FC9249967E0F}"/>
              </a:ext>
            </a:extLst>
          </p:cNvPr>
          <p:cNvSpPr>
            <a:spLocks noGrp="1"/>
          </p:cNvSpPr>
          <p:nvPr>
            <p:ph type="body" sz="quarter" idx="15"/>
          </p:nvPr>
        </p:nvSpPr>
        <p:spPr>
          <a:prstGeom prst="rect">
            <a:avLst/>
          </a:prstGeom>
        </p:spPr>
        <p:txBody>
          <a:bodyPr/>
          <a:lstStyle/>
          <a:p>
            <a:r>
              <a:rPr lang="en-US"/>
              <a:t>2</a:t>
            </a:r>
          </a:p>
        </p:txBody>
      </p:sp>
      <p:sp>
        <p:nvSpPr>
          <p:cNvPr id="6" name="Espace réservé du texte 5">
            <a:extLst>
              <a:ext uri="{FF2B5EF4-FFF2-40B4-BE49-F238E27FC236}">
                <a16:creationId xmlns:a16="http://schemas.microsoft.com/office/drawing/2014/main" id="{267D4EE9-FB02-5113-AB74-23987B28EC15}"/>
              </a:ext>
            </a:extLst>
          </p:cNvPr>
          <p:cNvSpPr>
            <a:spLocks noGrp="1"/>
          </p:cNvSpPr>
          <p:nvPr>
            <p:ph type="body" sz="quarter" idx="13"/>
          </p:nvPr>
        </p:nvSpPr>
        <p:spPr/>
        <p:txBody>
          <a:bodyPr/>
          <a:lstStyle/>
          <a:p>
            <a:r>
              <a:rPr lang="en-US"/>
              <a:t>1</a:t>
            </a:r>
          </a:p>
        </p:txBody>
      </p:sp>
      <p:sp>
        <p:nvSpPr>
          <p:cNvPr id="17" name="Espace réservé du texte 16">
            <a:extLst>
              <a:ext uri="{FF2B5EF4-FFF2-40B4-BE49-F238E27FC236}">
                <a16:creationId xmlns:a16="http://schemas.microsoft.com/office/drawing/2014/main" id="{A142B4D4-E0B8-A253-58D3-82A410394607}"/>
              </a:ext>
            </a:extLst>
          </p:cNvPr>
          <p:cNvSpPr>
            <a:spLocks noGrp="1"/>
          </p:cNvSpPr>
          <p:nvPr>
            <p:ph type="body" sz="quarter" idx="24"/>
          </p:nvPr>
        </p:nvSpPr>
        <p:spPr>
          <a:prstGeom prst="rect">
            <a:avLst/>
          </a:prstGeom>
        </p:spPr>
        <p:txBody>
          <a:bodyPr/>
          <a:lstStyle/>
          <a:p>
            <a:r>
              <a:rPr lang="en-US"/>
              <a:t>Summary</a:t>
            </a:r>
          </a:p>
        </p:txBody>
      </p:sp>
      <p:sp>
        <p:nvSpPr>
          <p:cNvPr id="31" name="Espace réservé du texte 30">
            <a:extLst>
              <a:ext uri="{FF2B5EF4-FFF2-40B4-BE49-F238E27FC236}">
                <a16:creationId xmlns:a16="http://schemas.microsoft.com/office/drawing/2014/main" id="{5F60B3E4-18BC-6278-60D5-6A37910C563F}"/>
              </a:ext>
            </a:extLst>
          </p:cNvPr>
          <p:cNvSpPr>
            <a:spLocks noGrp="1"/>
          </p:cNvSpPr>
          <p:nvPr>
            <p:ph type="body" sz="quarter" idx="25"/>
          </p:nvPr>
        </p:nvSpPr>
        <p:spPr>
          <a:prstGeom prst="rect">
            <a:avLst/>
          </a:prstGeom>
        </p:spPr>
        <p:txBody>
          <a:bodyPr/>
          <a:lstStyle/>
          <a:p>
            <a:r>
              <a:rPr lang="en-US"/>
              <a:t>Conclusion</a:t>
            </a:r>
          </a:p>
        </p:txBody>
      </p:sp>
    </p:spTree>
    <p:extLst>
      <p:ext uri="{BB962C8B-B14F-4D97-AF65-F5344CB8AC3E}">
        <p14:creationId xmlns:p14="http://schemas.microsoft.com/office/powerpoint/2010/main" val="3099777327"/>
      </p:ext>
    </p:extLst>
  </p:cSld>
  <p:clrMapOvr>
    <a:masterClrMapping/>
  </p:clrMapOvr>
  <p:transition spd="slow">
    <p:strip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24EF43C-9C24-B43B-6A23-5BCEFBE70373}"/>
              </a:ext>
            </a:extLst>
          </p:cNvPr>
          <p:cNvSpPr>
            <a:spLocks noGrp="1"/>
          </p:cNvSpPr>
          <p:nvPr>
            <p:ph type="body" sz="quarter" idx="30"/>
          </p:nvPr>
        </p:nvSpPr>
        <p:spPr/>
        <p:txBody>
          <a:bodyPr/>
          <a:lstStyle/>
          <a:p>
            <a:r>
              <a:rPr lang="fr-FR" dirty="0"/>
              <a:t>Représentation physique simplifiée</a:t>
            </a:r>
          </a:p>
        </p:txBody>
      </p:sp>
      <p:sp>
        <p:nvSpPr>
          <p:cNvPr id="4" name="Espace réservé du texte 3">
            <a:extLst>
              <a:ext uri="{FF2B5EF4-FFF2-40B4-BE49-F238E27FC236}">
                <a16:creationId xmlns:a16="http://schemas.microsoft.com/office/drawing/2014/main" id="{329C1A09-A433-71D2-F2BE-E6B1237D69EA}"/>
              </a:ext>
            </a:extLst>
          </p:cNvPr>
          <p:cNvSpPr>
            <a:spLocks noGrp="1"/>
          </p:cNvSpPr>
          <p:nvPr>
            <p:ph type="body" sz="quarter" idx="29"/>
          </p:nvPr>
        </p:nvSpPr>
        <p:spPr/>
        <p:txBody>
          <a:bodyPr/>
          <a:lstStyle/>
          <a:p>
            <a:r>
              <a:rPr lang="fr-FR"/>
              <a:t>Module Propulsion</a:t>
            </a:r>
          </a:p>
        </p:txBody>
      </p:sp>
      <p:pic>
        <p:nvPicPr>
          <p:cNvPr id="5" name="Image 4" descr="Une image contenant texte, ligne, Police, capture d’écran&#10;&#10;Description générée automatiquement">
            <a:extLst>
              <a:ext uri="{FF2B5EF4-FFF2-40B4-BE49-F238E27FC236}">
                <a16:creationId xmlns:a16="http://schemas.microsoft.com/office/drawing/2014/main" id="{975B7AA9-55CE-4C85-5B33-7BED401CC0AF}"/>
              </a:ext>
            </a:extLst>
          </p:cNvPr>
          <p:cNvPicPr>
            <a:picLocks noChangeAspect="1"/>
          </p:cNvPicPr>
          <p:nvPr/>
        </p:nvPicPr>
        <p:blipFill>
          <a:blip r:embed="rId2"/>
          <a:stretch>
            <a:fillRect/>
          </a:stretch>
        </p:blipFill>
        <p:spPr>
          <a:xfrm>
            <a:off x="126265" y="2173187"/>
            <a:ext cx="4692062" cy="1583157"/>
          </a:xfrm>
          <a:prstGeom prst="rect">
            <a:avLst/>
          </a:prstGeom>
        </p:spPr>
      </p:pic>
      <p:pic>
        <p:nvPicPr>
          <p:cNvPr id="6" name="Image 5" descr="Une image contenant ligne, diagramme, texte, Tracé&#10;&#10;Description générée automatiquement">
            <a:extLst>
              <a:ext uri="{FF2B5EF4-FFF2-40B4-BE49-F238E27FC236}">
                <a16:creationId xmlns:a16="http://schemas.microsoft.com/office/drawing/2014/main" id="{6B9F8E01-EACD-3107-AA8D-221680E440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360" y="1519580"/>
            <a:ext cx="4410392" cy="2501208"/>
          </a:xfrm>
          <a:prstGeom prst="rect">
            <a:avLst/>
          </a:prstGeom>
        </p:spPr>
      </p:pic>
      <p:sp>
        <p:nvSpPr>
          <p:cNvPr id="8" name="ZoneTexte 7">
            <a:extLst>
              <a:ext uri="{FF2B5EF4-FFF2-40B4-BE49-F238E27FC236}">
                <a16:creationId xmlns:a16="http://schemas.microsoft.com/office/drawing/2014/main" id="{02C136A1-270D-897A-DF1A-E54BD190AA33}"/>
              </a:ext>
            </a:extLst>
          </p:cNvPr>
          <p:cNvSpPr txBox="1"/>
          <p:nvPr/>
        </p:nvSpPr>
        <p:spPr bwMode="gray">
          <a:xfrm>
            <a:off x="5345214" y="2403077"/>
            <a:ext cx="2762115" cy="1077218"/>
          </a:xfrm>
          <a:prstGeom prst="rect">
            <a:avLst/>
          </a:prstGeom>
          <a:noFill/>
        </p:spPr>
        <p:txBody>
          <a:bodyPr wrap="square">
            <a:spAutoFit/>
          </a:bodyPr>
          <a:lstStyle/>
          <a:p>
            <a:pPr marL="0" indent="0">
              <a:spcBef>
                <a:spcPts val="0"/>
              </a:spcBef>
              <a:buNone/>
            </a:pPr>
            <a:r>
              <a:rPr lang="fr-FR" dirty="0">
                <a:solidFill>
                  <a:schemeClr val="bg1"/>
                </a:solidFill>
              </a:rPr>
              <a:t>ENGINE</a:t>
            </a:r>
          </a:p>
          <a:p>
            <a:pPr marL="0" indent="0">
              <a:spcBef>
                <a:spcPts val="0"/>
              </a:spcBef>
              <a:buNone/>
            </a:pPr>
            <a:r>
              <a:rPr lang="fr-FR" dirty="0" err="1">
                <a:solidFill>
                  <a:schemeClr val="bg1"/>
                </a:solidFill>
              </a:rPr>
              <a:t>IntakeDiameter</a:t>
            </a:r>
            <a:r>
              <a:rPr lang="fr-FR" dirty="0">
                <a:solidFill>
                  <a:schemeClr val="bg1"/>
                </a:solidFill>
              </a:rPr>
              <a:t>	:1.37</a:t>
            </a:r>
          </a:p>
          <a:p>
            <a:pPr marL="0" indent="0">
              <a:spcBef>
                <a:spcPts val="0"/>
              </a:spcBef>
              <a:buNone/>
            </a:pPr>
            <a:r>
              <a:rPr lang="fr-FR" dirty="0" err="1">
                <a:solidFill>
                  <a:schemeClr val="bg1"/>
                </a:solidFill>
              </a:rPr>
              <a:t>TCombustion</a:t>
            </a:r>
            <a:r>
              <a:rPr lang="fr-FR" dirty="0">
                <a:solidFill>
                  <a:schemeClr val="bg1"/>
                </a:solidFill>
              </a:rPr>
              <a:t>	:3400</a:t>
            </a:r>
          </a:p>
          <a:p>
            <a:pPr marL="0" indent="0">
              <a:spcBef>
                <a:spcPts val="0"/>
              </a:spcBef>
              <a:buNone/>
            </a:pPr>
            <a:r>
              <a:rPr lang="fr-FR" dirty="0" err="1">
                <a:solidFill>
                  <a:schemeClr val="bg1"/>
                </a:solidFill>
              </a:rPr>
              <a:t>Teta</a:t>
            </a:r>
            <a:r>
              <a:rPr lang="fr-FR" dirty="0">
                <a:solidFill>
                  <a:schemeClr val="bg1"/>
                </a:solidFill>
              </a:rPr>
              <a:t>		:0.5</a:t>
            </a:r>
          </a:p>
        </p:txBody>
      </p:sp>
      <mc:AlternateContent xmlns:mc="http://schemas.openxmlformats.org/markup-compatibility/2006" xmlns:a14="http://schemas.microsoft.com/office/drawing/2010/main">
        <mc:Choice Requires="a14">
          <p:graphicFrame>
            <p:nvGraphicFramePr>
              <p:cNvPr id="9" name="Tableau 8">
                <a:extLst>
                  <a:ext uri="{FF2B5EF4-FFF2-40B4-BE49-F238E27FC236}">
                    <a16:creationId xmlns:a16="http://schemas.microsoft.com/office/drawing/2014/main" id="{CE83D3CC-0777-4203-0CA6-5415141CBDFE}"/>
                  </a:ext>
                </a:extLst>
              </p:cNvPr>
              <p:cNvGraphicFramePr>
                <a:graphicFrameLocks noGrp="1"/>
              </p:cNvGraphicFramePr>
              <p:nvPr>
                <p:extLst>
                  <p:ext uri="{D42A27DB-BD31-4B8C-83A1-F6EECF244321}">
                    <p14:modId xmlns:p14="http://schemas.microsoft.com/office/powerpoint/2010/main" val="3562866432"/>
                  </p:ext>
                </p:extLst>
              </p:nvPr>
            </p:nvGraphicFramePr>
            <p:xfrm>
              <a:off x="2472296" y="5407487"/>
              <a:ext cx="2933395" cy="1277620"/>
            </p:xfrm>
            <a:graphic>
              <a:graphicData uri="http://schemas.openxmlformats.org/drawingml/2006/table">
                <a:tbl>
                  <a:tblPr firstRow="1" firstCol="1" bandRow="1">
                    <a:tableStyleId>{2D5ABB26-0587-4C30-8999-92F81FD0307C}</a:tableStyleId>
                  </a:tblPr>
                  <a:tblGrid>
                    <a:gridCol w="2933395">
                      <a:extLst>
                        <a:ext uri="{9D8B030D-6E8A-4147-A177-3AD203B41FA5}">
                          <a16:colId xmlns:a16="http://schemas.microsoft.com/office/drawing/2014/main" val="3725236122"/>
                        </a:ext>
                      </a:extLst>
                    </a:gridCol>
                  </a:tblGrid>
                  <a:tr h="0">
                    <a:tc>
                      <a:txBody>
                        <a:bodyPr/>
                        <a:lstStyle/>
                        <a:p>
                          <a:pPr marL="0" indent="0" algn="ct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fr-FR" sz="1000" i="1" kern="100" smtClean="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𝑀</m:t>
                                    </m:r>
                                  </m:e>
                                  <m:sub>
                                    <m:r>
                                      <a:rPr lang="fr-FR" sz="1000" kern="100">
                                        <a:solidFill>
                                          <a:schemeClr val="bg1"/>
                                        </a:solidFill>
                                        <a:effectLst/>
                                        <a:latin typeface="Cambria Math" panose="02040503050406030204" pitchFamily="18" charset="0"/>
                                      </a:rPr>
                                      <m:t>𝑁</m:t>
                                    </m:r>
                                    <m:r>
                                      <a:rPr lang="fr-FR" sz="1000" kern="100">
                                        <a:solidFill>
                                          <a:schemeClr val="bg1"/>
                                        </a:solidFill>
                                        <a:effectLst/>
                                        <a:latin typeface="Cambria Math" panose="02040503050406030204" pitchFamily="18" charset="0"/>
                                      </a:rPr>
                                      <m:t>2</m:t>
                                    </m:r>
                                  </m:sub>
                                </m:sSub>
                                <m:r>
                                  <a:rPr lang="fr-FR" sz="1000" kern="100">
                                    <a:solidFill>
                                      <a:schemeClr val="bg1"/>
                                    </a:solidFill>
                                    <a:effectLst/>
                                    <a:latin typeface="Cambria Math" panose="02040503050406030204" pitchFamily="18" charset="0"/>
                                  </a:rPr>
                                  <m:t>=</m:t>
                                </m:r>
                                <m:rad>
                                  <m:radPr>
                                    <m:degHide m:val="on"/>
                                    <m:ctrlPr>
                                      <a:rPr lang="fr-FR" sz="1000" i="1" kern="100">
                                        <a:solidFill>
                                          <a:schemeClr val="bg1"/>
                                        </a:solidFill>
                                        <a:effectLst/>
                                        <a:latin typeface="Cambria Math" panose="02040503050406030204" pitchFamily="18" charset="0"/>
                                      </a:rPr>
                                    </m:ctrlPr>
                                  </m:radPr>
                                  <m:deg/>
                                  <m:e>
                                    <m:f>
                                      <m:fPr>
                                        <m:ctrlPr>
                                          <a:rPr lang="fr-FR" sz="1000" i="1" kern="100">
                                            <a:solidFill>
                                              <a:schemeClr val="bg1"/>
                                            </a:solidFill>
                                            <a:effectLst/>
                                            <a:latin typeface="Cambria Math" panose="02040503050406030204" pitchFamily="18" charset="0"/>
                                          </a:rPr>
                                        </m:ctrlPr>
                                      </m:fPr>
                                      <m:num>
                                        <m:r>
                                          <a:rPr lang="fr-FR" sz="1000" kern="100">
                                            <a:solidFill>
                                              <a:schemeClr val="bg1"/>
                                            </a:solidFill>
                                            <a:effectLst/>
                                            <a:latin typeface="Cambria Math" panose="02040503050406030204" pitchFamily="18" charset="0"/>
                                          </a:rPr>
                                          <m:t>(1+</m:t>
                                        </m:r>
                                        <m:f>
                                          <m:fPr>
                                            <m:ctrlPr>
                                              <a:rPr lang="fr-FR" sz="1000" i="1" kern="100">
                                                <a:solidFill>
                                                  <a:schemeClr val="bg1"/>
                                                </a:solidFill>
                                                <a:effectLst/>
                                                <a:latin typeface="Cambria Math" panose="02040503050406030204" pitchFamily="18" charset="0"/>
                                              </a:rPr>
                                            </m:ctrlPr>
                                          </m:fPr>
                                          <m:num>
                                            <m:r>
                                              <a:rPr lang="fr-FR" sz="1000" kern="100">
                                                <a:solidFill>
                                                  <a:schemeClr val="bg1"/>
                                                </a:solidFill>
                                                <a:effectLst/>
                                                <a:latin typeface="Cambria Math" panose="02040503050406030204" pitchFamily="18" charset="0"/>
                                              </a:rPr>
                                              <m:t>𝛾</m:t>
                                            </m:r>
                                            <m:r>
                                              <a:rPr lang="fr-FR" sz="1000" kern="100">
                                                <a:solidFill>
                                                  <a:schemeClr val="bg1"/>
                                                </a:solidFill>
                                                <a:effectLst/>
                                                <a:latin typeface="Cambria Math" panose="02040503050406030204" pitchFamily="18" charset="0"/>
                                              </a:rPr>
                                              <m:t>−1</m:t>
                                            </m:r>
                                          </m:num>
                                          <m:den>
                                            <m:r>
                                              <a:rPr lang="fr-FR" sz="1000" kern="100">
                                                <a:solidFill>
                                                  <a:schemeClr val="bg1"/>
                                                </a:solidFill>
                                                <a:effectLst/>
                                                <a:latin typeface="Cambria Math" panose="02040503050406030204" pitchFamily="18" charset="0"/>
                                              </a:rPr>
                                              <m:t>2</m:t>
                                            </m:r>
                                          </m:den>
                                        </m:f>
                                        <m:r>
                                          <a:rPr lang="fr-FR" sz="1000" kern="100">
                                            <a:solidFill>
                                              <a:schemeClr val="bg1"/>
                                            </a:solidFill>
                                            <a:effectLst/>
                                            <a:latin typeface="Cambria Math" panose="02040503050406030204" pitchFamily="18" charset="0"/>
                                          </a:rPr>
                                          <m:t>)×</m:t>
                                        </m:r>
                                        <m:sSub>
                                          <m:sSubPr>
                                            <m:ctrlPr>
                                              <a:rPr lang="fr-FR" sz="1000" i="1" kern="10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𝑀</m:t>
                                            </m:r>
                                          </m:e>
                                          <m:sub>
                                            <m:r>
                                              <a:rPr lang="fr-FR" sz="1000" kern="100">
                                                <a:solidFill>
                                                  <a:schemeClr val="bg1"/>
                                                </a:solidFill>
                                                <a:effectLst/>
                                                <a:latin typeface="Cambria Math" panose="02040503050406030204" pitchFamily="18" charset="0"/>
                                              </a:rPr>
                                              <m:t>𝑁</m:t>
                                            </m:r>
                                            <m:r>
                                              <a:rPr lang="fr-FR" sz="1000" kern="100">
                                                <a:solidFill>
                                                  <a:schemeClr val="bg1"/>
                                                </a:solidFill>
                                                <a:effectLst/>
                                                <a:latin typeface="Cambria Math" panose="02040503050406030204" pitchFamily="18" charset="0"/>
                                              </a:rPr>
                                              <m:t>1</m:t>
                                            </m:r>
                                          </m:sub>
                                        </m:sSub>
                                        <m:r>
                                          <a:rPr lang="fr-FR" sz="1000" kern="100">
                                            <a:solidFill>
                                              <a:schemeClr val="bg1"/>
                                            </a:solidFill>
                                            <a:effectLst/>
                                            <a:latin typeface="Cambria Math" panose="02040503050406030204" pitchFamily="18" charset="0"/>
                                          </a:rPr>
                                          <m:t>²</m:t>
                                        </m:r>
                                      </m:num>
                                      <m:den>
                                        <m:r>
                                          <a:rPr lang="fr-FR" sz="1000" kern="100">
                                            <a:solidFill>
                                              <a:schemeClr val="bg1"/>
                                            </a:solidFill>
                                            <a:effectLst/>
                                            <a:latin typeface="Cambria Math" panose="02040503050406030204" pitchFamily="18" charset="0"/>
                                          </a:rPr>
                                          <m:t>𝛾</m:t>
                                        </m:r>
                                        <m:r>
                                          <a:rPr lang="fr-FR" sz="1000" kern="100">
                                            <a:solidFill>
                                              <a:schemeClr val="bg1"/>
                                            </a:solidFill>
                                            <a:effectLst/>
                                            <a:latin typeface="Cambria Math" panose="02040503050406030204" pitchFamily="18" charset="0"/>
                                          </a:rPr>
                                          <m:t>×</m:t>
                                        </m:r>
                                        <m:sSubSup>
                                          <m:sSubSupPr>
                                            <m:ctrlPr>
                                              <a:rPr lang="fr-FR" sz="1000" i="1" kern="100">
                                                <a:solidFill>
                                                  <a:schemeClr val="bg1"/>
                                                </a:solidFill>
                                                <a:effectLst/>
                                                <a:latin typeface="Cambria Math" panose="02040503050406030204" pitchFamily="18" charset="0"/>
                                              </a:rPr>
                                            </m:ctrlPr>
                                          </m:sSubSupPr>
                                          <m:e>
                                            <m:r>
                                              <a:rPr lang="fr-FR" sz="1000" kern="100">
                                                <a:solidFill>
                                                  <a:schemeClr val="bg1"/>
                                                </a:solidFill>
                                                <a:effectLst/>
                                                <a:latin typeface="Cambria Math" panose="02040503050406030204" pitchFamily="18" charset="0"/>
                                              </a:rPr>
                                              <m:t>𝑀</m:t>
                                            </m:r>
                                          </m:e>
                                          <m:sub>
                                            <m:r>
                                              <a:rPr lang="fr-FR" sz="1000" kern="100">
                                                <a:solidFill>
                                                  <a:schemeClr val="bg1"/>
                                                </a:solidFill>
                                                <a:effectLst/>
                                                <a:latin typeface="Cambria Math" panose="02040503050406030204" pitchFamily="18" charset="0"/>
                                              </a:rPr>
                                              <m:t>𝑁</m:t>
                                            </m:r>
                                            <m:r>
                                              <a:rPr lang="fr-FR" sz="1000" kern="100">
                                                <a:solidFill>
                                                  <a:schemeClr val="bg1"/>
                                                </a:solidFill>
                                                <a:effectLst/>
                                                <a:latin typeface="Cambria Math" panose="02040503050406030204" pitchFamily="18" charset="0"/>
                                              </a:rPr>
                                              <m:t>1</m:t>
                                            </m:r>
                                          </m:sub>
                                          <m:sup>
                                            <m:r>
                                              <a:rPr lang="fr-FR" sz="1000" kern="100">
                                                <a:solidFill>
                                                  <a:schemeClr val="bg1"/>
                                                </a:solidFill>
                                                <a:effectLst/>
                                                <a:latin typeface="Cambria Math" panose="02040503050406030204" pitchFamily="18" charset="0"/>
                                              </a:rPr>
                                              <m:t>2</m:t>
                                            </m:r>
                                          </m:sup>
                                        </m:sSubSup>
                                        <m:r>
                                          <a:rPr lang="fr-FR" sz="1000" kern="100">
                                            <a:solidFill>
                                              <a:schemeClr val="bg1"/>
                                            </a:solidFill>
                                            <a:effectLst/>
                                            <a:latin typeface="Cambria Math" panose="02040503050406030204" pitchFamily="18" charset="0"/>
                                          </a:rPr>
                                          <m:t>−</m:t>
                                        </m:r>
                                        <m:f>
                                          <m:fPr>
                                            <m:ctrlPr>
                                              <a:rPr lang="fr-FR" sz="1000" i="1" kern="100">
                                                <a:solidFill>
                                                  <a:schemeClr val="bg1"/>
                                                </a:solidFill>
                                                <a:effectLst/>
                                                <a:latin typeface="Cambria Math" panose="02040503050406030204" pitchFamily="18" charset="0"/>
                                              </a:rPr>
                                            </m:ctrlPr>
                                          </m:fPr>
                                          <m:num>
                                            <m:r>
                                              <a:rPr lang="fr-FR" sz="1000" kern="100">
                                                <a:solidFill>
                                                  <a:schemeClr val="bg1"/>
                                                </a:solidFill>
                                                <a:effectLst/>
                                                <a:latin typeface="Cambria Math" panose="02040503050406030204" pitchFamily="18" charset="0"/>
                                              </a:rPr>
                                              <m:t>𝛾</m:t>
                                            </m:r>
                                            <m:r>
                                              <a:rPr lang="fr-FR" sz="1000" kern="100">
                                                <a:solidFill>
                                                  <a:schemeClr val="bg1"/>
                                                </a:solidFill>
                                                <a:effectLst/>
                                                <a:latin typeface="Cambria Math" panose="02040503050406030204" pitchFamily="18" charset="0"/>
                                              </a:rPr>
                                              <m:t>−1</m:t>
                                            </m:r>
                                          </m:num>
                                          <m:den>
                                            <m:r>
                                              <a:rPr lang="fr-FR" sz="1000" kern="100">
                                                <a:solidFill>
                                                  <a:schemeClr val="bg1"/>
                                                </a:solidFill>
                                                <a:effectLst/>
                                                <a:latin typeface="Cambria Math" panose="02040503050406030204" pitchFamily="18" charset="0"/>
                                              </a:rPr>
                                              <m:t>2</m:t>
                                            </m:r>
                                          </m:den>
                                        </m:f>
                                      </m:den>
                                    </m:f>
                                  </m:e>
                                </m:rad>
                              </m:oMath>
                            </m:oMathPara>
                          </a14:m>
                          <a:endParaRPr lang="fr-FR" sz="1000" kern="10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56690208"/>
                      </a:ext>
                    </a:extLst>
                  </a:tr>
                  <a:tr h="0">
                    <a:tc>
                      <a:txBody>
                        <a:bodyPr/>
                        <a:lstStyle/>
                        <a:p>
                          <a:pPr marL="0" indent="0" algn="ct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fr-FR" sz="1000" i="1" kern="100" smtClean="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𝜌</m:t>
                                    </m:r>
                                  </m:e>
                                  <m:sub>
                                    <m:r>
                                      <a:rPr lang="fr-FR" sz="1000" kern="100">
                                        <a:solidFill>
                                          <a:schemeClr val="bg1"/>
                                        </a:solidFill>
                                        <a:effectLst/>
                                        <a:latin typeface="Cambria Math" panose="02040503050406030204" pitchFamily="18" charset="0"/>
                                      </a:rPr>
                                      <m:t>2</m:t>
                                    </m:r>
                                  </m:sub>
                                </m:sSub>
                                <m:r>
                                  <a:rPr lang="fr-FR" sz="1000" kern="100">
                                    <a:solidFill>
                                      <a:schemeClr val="bg1"/>
                                    </a:solidFill>
                                    <a:effectLst/>
                                    <a:latin typeface="Cambria Math" panose="02040503050406030204" pitchFamily="18" charset="0"/>
                                  </a:rPr>
                                  <m:t>=</m:t>
                                </m:r>
                                <m:sSub>
                                  <m:sSubPr>
                                    <m:ctrlPr>
                                      <a:rPr lang="fr-FR" sz="1000" i="1" kern="10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𝜌</m:t>
                                    </m:r>
                                  </m:e>
                                  <m:sub>
                                    <m:r>
                                      <a:rPr lang="fr-FR" sz="1000" kern="100">
                                        <a:solidFill>
                                          <a:schemeClr val="bg1"/>
                                        </a:solidFill>
                                        <a:effectLst/>
                                        <a:latin typeface="Cambria Math" panose="02040503050406030204" pitchFamily="18" charset="0"/>
                                      </a:rPr>
                                      <m:t>1</m:t>
                                    </m:r>
                                  </m:sub>
                                </m:sSub>
                                <m:r>
                                  <a:rPr lang="fr-FR" sz="1000" kern="100">
                                    <a:solidFill>
                                      <a:schemeClr val="bg1"/>
                                    </a:solidFill>
                                    <a:effectLst/>
                                    <a:latin typeface="Cambria Math" panose="02040503050406030204" pitchFamily="18" charset="0"/>
                                  </a:rPr>
                                  <m:t>×</m:t>
                                </m:r>
                                <m:f>
                                  <m:fPr>
                                    <m:ctrlPr>
                                      <a:rPr lang="fr-FR" sz="1000" i="1" kern="100">
                                        <a:solidFill>
                                          <a:schemeClr val="bg1"/>
                                        </a:solidFill>
                                        <a:effectLst/>
                                        <a:latin typeface="Cambria Math" panose="02040503050406030204" pitchFamily="18" charset="0"/>
                                      </a:rPr>
                                    </m:ctrlPr>
                                  </m:fPr>
                                  <m:num>
                                    <m:r>
                                      <a:rPr lang="fr-FR" sz="1000" kern="100">
                                        <a:solidFill>
                                          <a:schemeClr val="bg1"/>
                                        </a:solidFill>
                                        <a:effectLst/>
                                        <a:latin typeface="Cambria Math" panose="02040503050406030204" pitchFamily="18" charset="0"/>
                                      </a:rPr>
                                      <m:t>(</m:t>
                                    </m:r>
                                    <m:r>
                                      <a:rPr lang="fr-FR" sz="1000" kern="100">
                                        <a:solidFill>
                                          <a:schemeClr val="bg1"/>
                                        </a:solidFill>
                                        <a:effectLst/>
                                        <a:latin typeface="Cambria Math" panose="02040503050406030204" pitchFamily="18" charset="0"/>
                                      </a:rPr>
                                      <m:t>𝛾</m:t>
                                    </m:r>
                                    <m:r>
                                      <a:rPr lang="fr-FR" sz="1000" kern="100">
                                        <a:solidFill>
                                          <a:schemeClr val="bg1"/>
                                        </a:solidFill>
                                        <a:effectLst/>
                                        <a:latin typeface="Cambria Math" panose="02040503050406030204" pitchFamily="18" charset="0"/>
                                      </a:rPr>
                                      <m:t>−1)×</m:t>
                                    </m:r>
                                    <m:sSub>
                                      <m:sSubPr>
                                        <m:ctrlPr>
                                          <a:rPr lang="fr-FR" sz="1000" i="1" kern="10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𝑀</m:t>
                                        </m:r>
                                      </m:e>
                                      <m:sub>
                                        <m:r>
                                          <a:rPr lang="fr-FR" sz="1000" kern="100">
                                            <a:solidFill>
                                              <a:schemeClr val="bg1"/>
                                            </a:solidFill>
                                            <a:effectLst/>
                                            <a:latin typeface="Cambria Math" panose="02040503050406030204" pitchFamily="18" charset="0"/>
                                          </a:rPr>
                                          <m:t>𝑁</m:t>
                                        </m:r>
                                        <m:r>
                                          <a:rPr lang="fr-FR" sz="1000" kern="100">
                                            <a:solidFill>
                                              <a:schemeClr val="bg1"/>
                                            </a:solidFill>
                                            <a:effectLst/>
                                            <a:latin typeface="Cambria Math" panose="02040503050406030204" pitchFamily="18" charset="0"/>
                                          </a:rPr>
                                          <m:t>1</m:t>
                                        </m:r>
                                      </m:sub>
                                    </m:sSub>
                                    <m:r>
                                      <a:rPr lang="fr-FR" sz="1000" kern="100">
                                        <a:solidFill>
                                          <a:schemeClr val="bg1"/>
                                        </a:solidFill>
                                        <a:effectLst/>
                                        <a:latin typeface="Cambria Math" panose="02040503050406030204" pitchFamily="18" charset="0"/>
                                      </a:rPr>
                                      <m:t>²</m:t>
                                    </m:r>
                                  </m:num>
                                  <m:den>
                                    <m:r>
                                      <a:rPr lang="fr-FR" sz="1000" kern="100">
                                        <a:solidFill>
                                          <a:schemeClr val="bg1"/>
                                        </a:solidFill>
                                        <a:effectLst/>
                                        <a:latin typeface="Cambria Math" panose="02040503050406030204" pitchFamily="18" charset="0"/>
                                      </a:rPr>
                                      <m:t>2+</m:t>
                                    </m:r>
                                    <m:d>
                                      <m:dPr>
                                        <m:ctrlPr>
                                          <a:rPr lang="fr-FR" sz="1000" i="1" kern="100">
                                            <a:solidFill>
                                              <a:schemeClr val="bg1"/>
                                            </a:solidFill>
                                            <a:effectLst/>
                                            <a:latin typeface="Cambria Math" panose="02040503050406030204" pitchFamily="18" charset="0"/>
                                          </a:rPr>
                                        </m:ctrlPr>
                                      </m:dPr>
                                      <m:e>
                                        <m:r>
                                          <a:rPr lang="fr-FR" sz="1000" kern="100">
                                            <a:solidFill>
                                              <a:schemeClr val="bg1"/>
                                            </a:solidFill>
                                            <a:effectLst/>
                                            <a:latin typeface="Cambria Math" panose="02040503050406030204" pitchFamily="18" charset="0"/>
                                          </a:rPr>
                                          <m:t>𝛾</m:t>
                                        </m:r>
                                        <m:r>
                                          <a:rPr lang="fr-FR" sz="1000" kern="100">
                                            <a:solidFill>
                                              <a:schemeClr val="bg1"/>
                                            </a:solidFill>
                                            <a:effectLst/>
                                            <a:latin typeface="Cambria Math" panose="02040503050406030204" pitchFamily="18" charset="0"/>
                                          </a:rPr>
                                          <m:t>−1</m:t>
                                        </m:r>
                                      </m:e>
                                    </m:d>
                                    <m:r>
                                      <a:rPr lang="fr-FR" sz="1000" kern="100">
                                        <a:solidFill>
                                          <a:schemeClr val="bg1"/>
                                        </a:solidFill>
                                        <a:effectLst/>
                                        <a:latin typeface="Cambria Math" panose="02040503050406030204" pitchFamily="18" charset="0"/>
                                      </a:rPr>
                                      <m:t>×</m:t>
                                    </m:r>
                                    <m:sSubSup>
                                      <m:sSubSupPr>
                                        <m:ctrlPr>
                                          <a:rPr lang="fr-FR" sz="1000" i="1" kern="100">
                                            <a:solidFill>
                                              <a:schemeClr val="bg1"/>
                                            </a:solidFill>
                                            <a:effectLst/>
                                            <a:latin typeface="Cambria Math" panose="02040503050406030204" pitchFamily="18" charset="0"/>
                                          </a:rPr>
                                        </m:ctrlPr>
                                      </m:sSubSupPr>
                                      <m:e>
                                        <m:r>
                                          <a:rPr lang="fr-FR" sz="1000" kern="100">
                                            <a:solidFill>
                                              <a:schemeClr val="bg1"/>
                                            </a:solidFill>
                                            <a:effectLst/>
                                            <a:latin typeface="Cambria Math" panose="02040503050406030204" pitchFamily="18" charset="0"/>
                                          </a:rPr>
                                          <m:t>(</m:t>
                                        </m:r>
                                        <m:r>
                                          <a:rPr lang="fr-FR" sz="1000" kern="100">
                                            <a:solidFill>
                                              <a:schemeClr val="bg1"/>
                                            </a:solidFill>
                                            <a:effectLst/>
                                            <a:latin typeface="Cambria Math" panose="02040503050406030204" pitchFamily="18" charset="0"/>
                                          </a:rPr>
                                          <m:t>𝑀</m:t>
                                        </m:r>
                                      </m:e>
                                      <m:sub>
                                        <m:r>
                                          <a:rPr lang="fr-FR" sz="1000" kern="100">
                                            <a:solidFill>
                                              <a:schemeClr val="bg1"/>
                                            </a:solidFill>
                                            <a:effectLst/>
                                            <a:latin typeface="Cambria Math" panose="02040503050406030204" pitchFamily="18" charset="0"/>
                                          </a:rPr>
                                          <m:t>𝑁</m:t>
                                        </m:r>
                                        <m:r>
                                          <a:rPr lang="fr-FR" sz="1000" kern="100">
                                            <a:solidFill>
                                              <a:schemeClr val="bg1"/>
                                            </a:solidFill>
                                            <a:effectLst/>
                                            <a:latin typeface="Cambria Math" panose="02040503050406030204" pitchFamily="18" charset="0"/>
                                          </a:rPr>
                                          <m:t>1</m:t>
                                        </m:r>
                                      </m:sub>
                                      <m:sup>
                                        <m:r>
                                          <a:rPr lang="fr-FR" sz="1000" kern="100">
                                            <a:solidFill>
                                              <a:schemeClr val="bg1"/>
                                            </a:solidFill>
                                            <a:effectLst/>
                                            <a:latin typeface="Cambria Math" panose="02040503050406030204" pitchFamily="18" charset="0"/>
                                          </a:rPr>
                                          <m:t>2</m:t>
                                        </m:r>
                                      </m:sup>
                                    </m:sSubSup>
                                    <m:r>
                                      <a:rPr lang="fr-FR" sz="1000" kern="100">
                                        <a:solidFill>
                                          <a:schemeClr val="bg1"/>
                                        </a:solidFill>
                                        <a:effectLst/>
                                        <a:latin typeface="Cambria Math" panose="02040503050406030204" pitchFamily="18" charset="0"/>
                                      </a:rPr>
                                      <m:t>−1)</m:t>
                                    </m:r>
                                  </m:den>
                                </m:f>
                              </m:oMath>
                            </m:oMathPara>
                          </a14:m>
                          <a:endParaRPr lang="fr-FR" sz="1000" kern="10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6331581"/>
                      </a:ext>
                    </a:extLst>
                  </a:tr>
                </a:tbl>
              </a:graphicData>
            </a:graphic>
          </p:graphicFrame>
        </mc:Choice>
        <mc:Fallback xmlns="">
          <p:graphicFrame>
            <p:nvGraphicFramePr>
              <p:cNvPr id="9" name="Tableau 8">
                <a:extLst>
                  <a:ext uri="{FF2B5EF4-FFF2-40B4-BE49-F238E27FC236}">
                    <a16:creationId xmlns:a16="http://schemas.microsoft.com/office/drawing/2014/main" id="{CE83D3CC-0777-4203-0CA6-5415141CBDFE}"/>
                  </a:ext>
                </a:extLst>
              </p:cNvPr>
              <p:cNvGraphicFramePr>
                <a:graphicFrameLocks noGrp="1"/>
              </p:cNvGraphicFramePr>
              <p:nvPr>
                <p:extLst>
                  <p:ext uri="{D42A27DB-BD31-4B8C-83A1-F6EECF244321}">
                    <p14:modId xmlns:p14="http://schemas.microsoft.com/office/powerpoint/2010/main" val="3562866432"/>
                  </p:ext>
                </p:extLst>
              </p:nvPr>
            </p:nvGraphicFramePr>
            <p:xfrm>
              <a:off x="2472296" y="5407487"/>
              <a:ext cx="2933395" cy="1277620"/>
            </p:xfrm>
            <a:graphic>
              <a:graphicData uri="http://schemas.openxmlformats.org/drawingml/2006/table">
                <a:tbl>
                  <a:tblPr firstRow="1" firstCol="1" bandRow="1">
                    <a:tableStyleId>{2D5ABB26-0587-4C30-8999-92F81FD0307C}</a:tableStyleId>
                  </a:tblPr>
                  <a:tblGrid>
                    <a:gridCol w="2933395">
                      <a:extLst>
                        <a:ext uri="{9D8B030D-6E8A-4147-A177-3AD203B41FA5}">
                          <a16:colId xmlns:a16="http://schemas.microsoft.com/office/drawing/2014/main" val="3725236122"/>
                        </a:ext>
                      </a:extLst>
                    </a:gridCol>
                  </a:tblGrid>
                  <a:tr h="783463">
                    <a:tc>
                      <a:txBody>
                        <a:bodyPr/>
                        <a:lstStyle/>
                        <a:p>
                          <a:endParaRPr lang="en-US"/>
                        </a:p>
                      </a:txBody>
                      <a:tcPr marL="68580" marR="68580" marT="0" marB="0" anchor="ctr">
                        <a:blipFill>
                          <a:blip r:embed="rId4"/>
                          <a:stretch>
                            <a:fillRect b="-62791"/>
                          </a:stretch>
                        </a:blipFill>
                      </a:tcPr>
                    </a:tc>
                    <a:extLst>
                      <a:ext uri="{0D108BD9-81ED-4DB2-BD59-A6C34878D82A}">
                        <a16:rowId xmlns:a16="http://schemas.microsoft.com/office/drawing/2014/main" val="1756690208"/>
                      </a:ext>
                    </a:extLst>
                  </a:tr>
                  <a:tr h="494157">
                    <a:tc>
                      <a:txBody>
                        <a:bodyPr/>
                        <a:lstStyle/>
                        <a:p>
                          <a:endParaRPr lang="en-US"/>
                        </a:p>
                      </a:txBody>
                      <a:tcPr marL="68580" marR="68580" marT="0" marB="0" anchor="ctr">
                        <a:blipFill>
                          <a:blip r:embed="rId4"/>
                          <a:stretch>
                            <a:fillRect t="-159259"/>
                          </a:stretch>
                        </a:blipFill>
                      </a:tcPr>
                    </a:tc>
                    <a:extLst>
                      <a:ext uri="{0D108BD9-81ED-4DB2-BD59-A6C34878D82A}">
                        <a16:rowId xmlns:a16="http://schemas.microsoft.com/office/drawing/2014/main" val="28963315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au 9">
                <a:extLst>
                  <a:ext uri="{FF2B5EF4-FFF2-40B4-BE49-F238E27FC236}">
                    <a16:creationId xmlns:a16="http://schemas.microsoft.com/office/drawing/2014/main" id="{F48D2076-3405-0A25-D8E8-9B1F3776D228}"/>
                  </a:ext>
                </a:extLst>
              </p:cNvPr>
              <p:cNvGraphicFramePr>
                <a:graphicFrameLocks noGrp="1"/>
              </p:cNvGraphicFramePr>
              <p:nvPr>
                <p:extLst>
                  <p:ext uri="{D42A27DB-BD31-4B8C-83A1-F6EECF244321}">
                    <p14:modId xmlns:p14="http://schemas.microsoft.com/office/powerpoint/2010/main" val="3837997609"/>
                  </p:ext>
                </p:extLst>
              </p:nvPr>
            </p:nvGraphicFramePr>
            <p:xfrm>
              <a:off x="7556360" y="5770832"/>
              <a:ext cx="2250503" cy="553720"/>
            </p:xfrm>
            <a:graphic>
              <a:graphicData uri="http://schemas.openxmlformats.org/drawingml/2006/table">
                <a:tbl>
                  <a:tblPr firstRow="1" firstCol="1" bandRow="1">
                    <a:tableStyleId>{2D5ABB26-0587-4C30-8999-92F81FD0307C}</a:tableStyleId>
                  </a:tblPr>
                  <a:tblGrid>
                    <a:gridCol w="2250503">
                      <a:extLst>
                        <a:ext uri="{9D8B030D-6E8A-4147-A177-3AD203B41FA5}">
                          <a16:colId xmlns:a16="http://schemas.microsoft.com/office/drawing/2014/main" val="3801244610"/>
                        </a:ext>
                      </a:extLst>
                    </a:gridCol>
                  </a:tblGrid>
                  <a:tr h="0">
                    <a:tc>
                      <a:txBody>
                        <a:bodyPr/>
                        <a:lstStyle/>
                        <a:p>
                          <a:pPr marL="0" indent="0" algn="ctr">
                            <a:lnSpc>
                              <a:spcPct val="115000"/>
                            </a:lnSpc>
                            <a:spcAft>
                              <a:spcPts val="800"/>
                            </a:spcAft>
                            <a:buNone/>
                          </a:pPr>
                          <a14:m>
                            <m:oMathPara xmlns:m="http://schemas.openxmlformats.org/officeDocument/2006/math">
                              <m:oMathParaPr>
                                <m:jc m:val="centerGroup"/>
                              </m:oMathParaPr>
                              <m:oMath xmlns:m="http://schemas.openxmlformats.org/officeDocument/2006/math">
                                <m:r>
                                  <a:rPr lang="fr-FR" sz="1000" kern="100" smtClean="0">
                                    <a:solidFill>
                                      <a:schemeClr val="bg1"/>
                                    </a:solidFill>
                                    <a:effectLst/>
                                    <a:latin typeface="Cambria Math" panose="02040503050406030204" pitchFamily="18" charset="0"/>
                                  </a:rPr>
                                  <m:t>𝑃</m:t>
                                </m:r>
                                <m:r>
                                  <a:rPr lang="fr-FR" sz="1000" kern="100" smtClean="0">
                                    <a:solidFill>
                                      <a:schemeClr val="bg1"/>
                                    </a:solidFill>
                                    <a:effectLst/>
                                    <a:latin typeface="Cambria Math" panose="02040503050406030204" pitchFamily="18" charset="0"/>
                                  </a:rPr>
                                  <m:t>+0.5×</m:t>
                                </m:r>
                                <m:r>
                                  <a:rPr lang="fr-FR" sz="1000" kern="100" smtClean="0">
                                    <a:solidFill>
                                      <a:schemeClr val="bg1"/>
                                    </a:solidFill>
                                    <a:effectLst/>
                                    <a:latin typeface="Cambria Math" panose="02040503050406030204" pitchFamily="18" charset="0"/>
                                  </a:rPr>
                                  <m:t>𝜌</m:t>
                                </m:r>
                                <m:r>
                                  <a:rPr lang="fr-FR" sz="1000" kern="100" smtClean="0">
                                    <a:solidFill>
                                      <a:schemeClr val="bg1"/>
                                    </a:solidFill>
                                    <a:effectLst/>
                                    <a:latin typeface="Cambria Math" panose="02040503050406030204" pitchFamily="18" charset="0"/>
                                  </a:rPr>
                                  <m:t>×</m:t>
                                </m:r>
                                <m:sSup>
                                  <m:sSupPr>
                                    <m:ctrlPr>
                                      <a:rPr lang="fr-FR" sz="1000" i="1" kern="100">
                                        <a:solidFill>
                                          <a:schemeClr val="bg1"/>
                                        </a:solidFill>
                                        <a:effectLst/>
                                        <a:latin typeface="Cambria Math" panose="02040503050406030204" pitchFamily="18" charset="0"/>
                                      </a:rPr>
                                    </m:ctrlPr>
                                  </m:sSupPr>
                                  <m:e>
                                    <m:r>
                                      <a:rPr lang="fr-FR" sz="1000" kern="100">
                                        <a:solidFill>
                                          <a:schemeClr val="bg1"/>
                                        </a:solidFill>
                                        <a:effectLst/>
                                        <a:latin typeface="Cambria Math" panose="02040503050406030204" pitchFamily="18" charset="0"/>
                                      </a:rPr>
                                      <m:t>𝑉</m:t>
                                    </m:r>
                                  </m:e>
                                  <m:sup>
                                    <m:r>
                                      <a:rPr lang="fr-FR" sz="1000" kern="100">
                                        <a:solidFill>
                                          <a:schemeClr val="bg1"/>
                                        </a:solidFill>
                                        <a:effectLst/>
                                        <a:latin typeface="Cambria Math" panose="02040503050406030204" pitchFamily="18" charset="0"/>
                                      </a:rPr>
                                      <m:t>2</m:t>
                                    </m:r>
                                  </m:sup>
                                </m:sSup>
                                <m:r>
                                  <a:rPr lang="fr-FR" sz="1000" kern="100">
                                    <a:solidFill>
                                      <a:schemeClr val="bg1"/>
                                    </a:solidFill>
                                    <a:effectLst/>
                                    <a:latin typeface="Cambria Math" panose="02040503050406030204" pitchFamily="18" charset="0"/>
                                  </a:rPr>
                                  <m:t>=</m:t>
                                </m:r>
                                <m:r>
                                  <a:rPr lang="fr-FR" sz="1000" kern="100">
                                    <a:solidFill>
                                      <a:schemeClr val="bg1"/>
                                    </a:solidFill>
                                    <a:effectLst/>
                                    <a:latin typeface="Cambria Math" panose="02040503050406030204" pitchFamily="18" charset="0"/>
                                  </a:rPr>
                                  <m:t>𝑐𝑠𝑡</m:t>
                                </m:r>
                              </m:oMath>
                            </m:oMathPara>
                          </a14:m>
                          <a:endParaRPr lang="fr-FR" sz="1000" kern="10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40825090"/>
                      </a:ext>
                    </a:extLst>
                  </a:tr>
                  <a:tr h="0">
                    <a:tc>
                      <a:txBody>
                        <a:bodyPr/>
                        <a:lstStyle/>
                        <a:p>
                          <a:pPr marL="0" indent="0" algn="ctr">
                            <a:lnSpc>
                              <a:spcPct val="115000"/>
                            </a:lnSpc>
                            <a:spcAft>
                              <a:spcPts val="800"/>
                            </a:spcAft>
                            <a:buNone/>
                          </a:pPr>
                          <a14:m>
                            <m:oMathPara xmlns:m="http://schemas.openxmlformats.org/officeDocument/2006/math">
                              <m:oMathParaPr>
                                <m:jc m:val="centerGroup"/>
                              </m:oMathParaPr>
                              <m:oMath xmlns:m="http://schemas.openxmlformats.org/officeDocument/2006/math">
                                <m:acc>
                                  <m:accPr>
                                    <m:chr m:val="̇"/>
                                    <m:ctrlPr>
                                      <a:rPr lang="fr-FR" sz="1000" i="1" kern="100" smtClean="0">
                                        <a:solidFill>
                                          <a:schemeClr val="bg1"/>
                                        </a:solidFill>
                                        <a:effectLst/>
                                        <a:latin typeface="Cambria Math" panose="02040503050406030204" pitchFamily="18" charset="0"/>
                                      </a:rPr>
                                    </m:ctrlPr>
                                  </m:accPr>
                                  <m:e>
                                    <m:r>
                                      <a:rPr lang="fr-FR" sz="1000" kern="100">
                                        <a:solidFill>
                                          <a:schemeClr val="bg1"/>
                                        </a:solidFill>
                                        <a:effectLst/>
                                        <a:latin typeface="Cambria Math" panose="02040503050406030204" pitchFamily="18" charset="0"/>
                                      </a:rPr>
                                      <m:t>𝑚</m:t>
                                    </m:r>
                                  </m:e>
                                </m:acc>
                                <m:r>
                                  <a:rPr lang="fr-FR" sz="1000" kern="100">
                                    <a:solidFill>
                                      <a:schemeClr val="bg1"/>
                                    </a:solidFill>
                                    <a:effectLst/>
                                    <a:latin typeface="Cambria Math" panose="02040503050406030204" pitchFamily="18" charset="0"/>
                                  </a:rPr>
                                  <m:t>=</m:t>
                                </m:r>
                                <m:r>
                                  <a:rPr lang="fr-FR" sz="1000" kern="100">
                                    <a:solidFill>
                                      <a:schemeClr val="bg1"/>
                                    </a:solidFill>
                                    <a:effectLst/>
                                    <a:latin typeface="Cambria Math" panose="02040503050406030204" pitchFamily="18" charset="0"/>
                                  </a:rPr>
                                  <m:t>𝑐𝑠𝑡</m:t>
                                </m:r>
                                <m:r>
                                  <a:rPr lang="fr-FR" sz="1000" kern="100">
                                    <a:solidFill>
                                      <a:schemeClr val="bg1"/>
                                    </a:solidFill>
                                    <a:effectLst/>
                                    <a:latin typeface="Cambria Math" panose="02040503050406030204" pitchFamily="18" charset="0"/>
                                  </a:rPr>
                                  <m:t>=</m:t>
                                </m:r>
                                <m:r>
                                  <a:rPr lang="fr-FR" sz="1000" kern="100">
                                    <a:solidFill>
                                      <a:schemeClr val="bg1"/>
                                    </a:solidFill>
                                    <a:effectLst/>
                                    <a:latin typeface="Cambria Math" panose="02040503050406030204" pitchFamily="18" charset="0"/>
                                  </a:rPr>
                                  <m:t>𝑆</m:t>
                                </m:r>
                                <m:r>
                                  <a:rPr lang="fr-FR" sz="1000" kern="100">
                                    <a:solidFill>
                                      <a:schemeClr val="bg1"/>
                                    </a:solidFill>
                                    <a:effectLst/>
                                    <a:latin typeface="Cambria Math" panose="02040503050406030204" pitchFamily="18" charset="0"/>
                                  </a:rPr>
                                  <m:t>×</m:t>
                                </m:r>
                                <m:r>
                                  <a:rPr lang="fr-FR" sz="1000" kern="100">
                                    <a:solidFill>
                                      <a:schemeClr val="bg1"/>
                                    </a:solidFill>
                                    <a:effectLst/>
                                    <a:latin typeface="Cambria Math" panose="02040503050406030204" pitchFamily="18" charset="0"/>
                                  </a:rPr>
                                  <m:t>𝑉</m:t>
                                </m:r>
                                <m:r>
                                  <a:rPr lang="fr-FR" sz="1000" kern="100">
                                    <a:solidFill>
                                      <a:schemeClr val="bg1"/>
                                    </a:solidFill>
                                    <a:effectLst/>
                                    <a:latin typeface="Cambria Math" panose="02040503050406030204" pitchFamily="18" charset="0"/>
                                  </a:rPr>
                                  <m:t>×</m:t>
                                </m:r>
                                <m:r>
                                  <a:rPr lang="fr-FR" sz="1000" kern="100">
                                    <a:solidFill>
                                      <a:schemeClr val="bg1"/>
                                    </a:solidFill>
                                    <a:effectLst/>
                                    <a:latin typeface="Cambria Math" panose="02040503050406030204" pitchFamily="18" charset="0"/>
                                  </a:rPr>
                                  <m:t>𝜌</m:t>
                                </m:r>
                              </m:oMath>
                            </m:oMathPara>
                          </a14:m>
                          <a:endParaRPr lang="fr-FR" sz="1000" kern="10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05843320"/>
                      </a:ext>
                    </a:extLst>
                  </a:tr>
                </a:tbl>
              </a:graphicData>
            </a:graphic>
          </p:graphicFrame>
        </mc:Choice>
        <mc:Fallback xmlns="">
          <p:graphicFrame>
            <p:nvGraphicFramePr>
              <p:cNvPr id="10" name="Tableau 9">
                <a:extLst>
                  <a:ext uri="{FF2B5EF4-FFF2-40B4-BE49-F238E27FC236}">
                    <a16:creationId xmlns:a16="http://schemas.microsoft.com/office/drawing/2014/main" id="{F48D2076-3405-0A25-D8E8-9B1F3776D228}"/>
                  </a:ext>
                </a:extLst>
              </p:cNvPr>
              <p:cNvGraphicFramePr>
                <a:graphicFrameLocks noGrp="1"/>
              </p:cNvGraphicFramePr>
              <p:nvPr>
                <p:extLst>
                  <p:ext uri="{D42A27DB-BD31-4B8C-83A1-F6EECF244321}">
                    <p14:modId xmlns:p14="http://schemas.microsoft.com/office/powerpoint/2010/main" val="3837997609"/>
                  </p:ext>
                </p:extLst>
              </p:nvPr>
            </p:nvGraphicFramePr>
            <p:xfrm>
              <a:off x="7556360" y="5770832"/>
              <a:ext cx="2250503" cy="553720"/>
            </p:xfrm>
            <a:graphic>
              <a:graphicData uri="http://schemas.openxmlformats.org/drawingml/2006/table">
                <a:tbl>
                  <a:tblPr firstRow="1" firstCol="1" bandRow="1">
                    <a:tableStyleId>{2D5ABB26-0587-4C30-8999-92F81FD0307C}</a:tableStyleId>
                  </a:tblPr>
                  <a:tblGrid>
                    <a:gridCol w="2250503">
                      <a:extLst>
                        <a:ext uri="{9D8B030D-6E8A-4147-A177-3AD203B41FA5}">
                          <a16:colId xmlns:a16="http://schemas.microsoft.com/office/drawing/2014/main" val="3801244610"/>
                        </a:ext>
                      </a:extLst>
                    </a:gridCol>
                  </a:tblGrid>
                  <a:tr h="276860">
                    <a:tc>
                      <a:txBody>
                        <a:bodyPr/>
                        <a:lstStyle/>
                        <a:p>
                          <a:endParaRPr lang="en-US"/>
                        </a:p>
                      </a:txBody>
                      <a:tcPr marL="68580" marR="68580" marT="0" marB="0" anchor="ctr">
                        <a:blipFill>
                          <a:blip r:embed="rId5"/>
                          <a:stretch>
                            <a:fillRect b="-100000"/>
                          </a:stretch>
                        </a:blipFill>
                      </a:tcPr>
                    </a:tc>
                    <a:extLst>
                      <a:ext uri="{0D108BD9-81ED-4DB2-BD59-A6C34878D82A}">
                        <a16:rowId xmlns:a16="http://schemas.microsoft.com/office/drawing/2014/main" val="3040825090"/>
                      </a:ext>
                    </a:extLst>
                  </a:tr>
                  <a:tr h="276860">
                    <a:tc>
                      <a:txBody>
                        <a:bodyPr/>
                        <a:lstStyle/>
                        <a:p>
                          <a:endParaRPr lang="en-US"/>
                        </a:p>
                      </a:txBody>
                      <a:tcPr marL="68580" marR="68580" marT="0" marB="0" anchor="ctr">
                        <a:blipFill>
                          <a:blip r:embed="rId5"/>
                          <a:stretch>
                            <a:fillRect t="-100000"/>
                          </a:stretch>
                        </a:blipFill>
                      </a:tcPr>
                    </a:tc>
                    <a:extLst>
                      <a:ext uri="{0D108BD9-81ED-4DB2-BD59-A6C34878D82A}">
                        <a16:rowId xmlns:a16="http://schemas.microsoft.com/office/drawing/2014/main" val="39058433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au 10">
                <a:extLst>
                  <a:ext uri="{FF2B5EF4-FFF2-40B4-BE49-F238E27FC236}">
                    <a16:creationId xmlns:a16="http://schemas.microsoft.com/office/drawing/2014/main" id="{CCB6A885-F168-F429-23A2-5EC116A0470B}"/>
                  </a:ext>
                </a:extLst>
              </p:cNvPr>
              <p:cNvGraphicFramePr>
                <a:graphicFrameLocks noGrp="1"/>
              </p:cNvGraphicFramePr>
              <p:nvPr>
                <p:extLst>
                  <p:ext uri="{D42A27DB-BD31-4B8C-83A1-F6EECF244321}">
                    <p14:modId xmlns:p14="http://schemas.microsoft.com/office/powerpoint/2010/main" val="3427667155"/>
                  </p:ext>
                </p:extLst>
              </p:nvPr>
            </p:nvGraphicFramePr>
            <p:xfrm>
              <a:off x="5044199" y="5578142"/>
              <a:ext cx="2336596" cy="943039"/>
            </p:xfrm>
            <a:graphic>
              <a:graphicData uri="http://schemas.openxmlformats.org/drawingml/2006/table">
                <a:tbl>
                  <a:tblPr firstRow="1" firstCol="1" bandRow="1">
                    <a:tableStyleId>{2D5ABB26-0587-4C30-8999-92F81FD0307C}</a:tableStyleId>
                  </a:tblPr>
                  <a:tblGrid>
                    <a:gridCol w="2336596">
                      <a:extLst>
                        <a:ext uri="{9D8B030D-6E8A-4147-A177-3AD203B41FA5}">
                          <a16:colId xmlns:a16="http://schemas.microsoft.com/office/drawing/2014/main" val="1210942637"/>
                        </a:ext>
                      </a:extLst>
                    </a:gridCol>
                  </a:tblGrid>
                  <a:tr h="0">
                    <a:tc>
                      <a:txBody>
                        <a:bodyPr/>
                        <a:lstStyle/>
                        <a:p>
                          <a:pPr marL="0" indent="0" algn="ct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fr-FR" sz="1000" i="1" kern="100" smtClean="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𝑃</m:t>
                                    </m:r>
                                  </m:e>
                                  <m:sub>
                                    <m:r>
                                      <a:rPr lang="fr-FR" sz="1000" kern="100">
                                        <a:solidFill>
                                          <a:schemeClr val="bg1"/>
                                        </a:solidFill>
                                        <a:effectLst/>
                                        <a:latin typeface="Cambria Math" panose="02040503050406030204" pitchFamily="18" charset="0"/>
                                      </a:rPr>
                                      <m:t>2</m:t>
                                    </m:r>
                                  </m:sub>
                                </m:sSub>
                                <m:r>
                                  <a:rPr lang="fr-FR" sz="1000" kern="100">
                                    <a:solidFill>
                                      <a:schemeClr val="bg1"/>
                                    </a:solidFill>
                                    <a:effectLst/>
                                    <a:latin typeface="Cambria Math" panose="02040503050406030204" pitchFamily="18" charset="0"/>
                                  </a:rPr>
                                  <m:t>=</m:t>
                                </m:r>
                                <m:sSub>
                                  <m:sSubPr>
                                    <m:ctrlPr>
                                      <a:rPr lang="fr-FR" sz="1000" i="1" kern="10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𝑃</m:t>
                                    </m:r>
                                  </m:e>
                                  <m:sub>
                                    <m:r>
                                      <a:rPr lang="fr-FR" sz="1000" kern="100">
                                        <a:solidFill>
                                          <a:schemeClr val="bg1"/>
                                        </a:solidFill>
                                        <a:effectLst/>
                                        <a:latin typeface="Cambria Math" panose="02040503050406030204" pitchFamily="18" charset="0"/>
                                      </a:rPr>
                                      <m:t>1</m:t>
                                    </m:r>
                                  </m:sub>
                                </m:sSub>
                                <m:r>
                                  <a:rPr lang="fr-FR" sz="1000" kern="100">
                                    <a:solidFill>
                                      <a:schemeClr val="bg1"/>
                                    </a:solidFill>
                                    <a:effectLst/>
                                    <a:latin typeface="Cambria Math" panose="02040503050406030204" pitchFamily="18" charset="0"/>
                                  </a:rPr>
                                  <m:t>×(1+</m:t>
                                </m:r>
                                <m:f>
                                  <m:fPr>
                                    <m:ctrlPr>
                                      <a:rPr lang="fr-FR" sz="1000" i="1" kern="100">
                                        <a:solidFill>
                                          <a:schemeClr val="bg1"/>
                                        </a:solidFill>
                                        <a:effectLst/>
                                        <a:latin typeface="Cambria Math" panose="02040503050406030204" pitchFamily="18" charset="0"/>
                                      </a:rPr>
                                    </m:ctrlPr>
                                  </m:fPr>
                                  <m:num>
                                    <m:r>
                                      <a:rPr lang="fr-FR" sz="1000" kern="100">
                                        <a:solidFill>
                                          <a:schemeClr val="bg1"/>
                                        </a:solidFill>
                                        <a:effectLst/>
                                        <a:latin typeface="Cambria Math" panose="02040503050406030204" pitchFamily="18" charset="0"/>
                                      </a:rPr>
                                      <m:t>2</m:t>
                                    </m:r>
                                    <m:r>
                                      <a:rPr lang="fr-FR" sz="1000" kern="100">
                                        <a:solidFill>
                                          <a:schemeClr val="bg1"/>
                                        </a:solidFill>
                                        <a:effectLst/>
                                        <a:latin typeface="Cambria Math" panose="02040503050406030204" pitchFamily="18" charset="0"/>
                                      </a:rPr>
                                      <m:t>𝛾</m:t>
                                    </m:r>
                                    <m:r>
                                      <a:rPr lang="fr-FR" sz="1000" kern="100">
                                        <a:solidFill>
                                          <a:schemeClr val="bg1"/>
                                        </a:solidFill>
                                        <a:effectLst/>
                                        <a:latin typeface="Cambria Math" panose="02040503050406030204" pitchFamily="18" charset="0"/>
                                      </a:rPr>
                                      <m:t>×</m:t>
                                    </m:r>
                                    <m:sSubSup>
                                      <m:sSubSupPr>
                                        <m:ctrlPr>
                                          <a:rPr lang="fr-FR" sz="1000" i="1" kern="100">
                                            <a:solidFill>
                                              <a:schemeClr val="bg1"/>
                                            </a:solidFill>
                                            <a:effectLst/>
                                            <a:latin typeface="Cambria Math" panose="02040503050406030204" pitchFamily="18" charset="0"/>
                                          </a:rPr>
                                        </m:ctrlPr>
                                      </m:sSubSupPr>
                                      <m:e>
                                        <m:r>
                                          <a:rPr lang="fr-FR" sz="1000" kern="100">
                                            <a:solidFill>
                                              <a:schemeClr val="bg1"/>
                                            </a:solidFill>
                                            <a:effectLst/>
                                            <a:latin typeface="Cambria Math" panose="02040503050406030204" pitchFamily="18" charset="0"/>
                                          </a:rPr>
                                          <m:t>(</m:t>
                                        </m:r>
                                        <m:r>
                                          <a:rPr lang="fr-FR" sz="1000" kern="100">
                                            <a:solidFill>
                                              <a:schemeClr val="bg1"/>
                                            </a:solidFill>
                                            <a:effectLst/>
                                            <a:latin typeface="Cambria Math" panose="02040503050406030204" pitchFamily="18" charset="0"/>
                                          </a:rPr>
                                          <m:t>𝑀</m:t>
                                        </m:r>
                                      </m:e>
                                      <m:sub>
                                        <m:r>
                                          <a:rPr lang="fr-FR" sz="1000" kern="100">
                                            <a:solidFill>
                                              <a:schemeClr val="bg1"/>
                                            </a:solidFill>
                                            <a:effectLst/>
                                            <a:latin typeface="Cambria Math" panose="02040503050406030204" pitchFamily="18" charset="0"/>
                                          </a:rPr>
                                          <m:t>𝑁</m:t>
                                        </m:r>
                                        <m:r>
                                          <a:rPr lang="fr-FR" sz="1000" kern="100">
                                            <a:solidFill>
                                              <a:schemeClr val="bg1"/>
                                            </a:solidFill>
                                            <a:effectLst/>
                                            <a:latin typeface="Cambria Math" panose="02040503050406030204" pitchFamily="18" charset="0"/>
                                          </a:rPr>
                                          <m:t>1</m:t>
                                        </m:r>
                                      </m:sub>
                                      <m:sup>
                                        <m:r>
                                          <a:rPr lang="fr-FR" sz="1000" kern="100">
                                            <a:solidFill>
                                              <a:schemeClr val="bg1"/>
                                            </a:solidFill>
                                            <a:effectLst/>
                                            <a:latin typeface="Cambria Math" panose="02040503050406030204" pitchFamily="18" charset="0"/>
                                          </a:rPr>
                                          <m:t>2</m:t>
                                        </m:r>
                                      </m:sup>
                                    </m:sSubSup>
                                    <m:r>
                                      <a:rPr lang="fr-FR" sz="1000" kern="100">
                                        <a:solidFill>
                                          <a:schemeClr val="bg1"/>
                                        </a:solidFill>
                                        <a:effectLst/>
                                        <a:latin typeface="Cambria Math" panose="02040503050406030204" pitchFamily="18" charset="0"/>
                                      </a:rPr>
                                      <m:t>−1)</m:t>
                                    </m:r>
                                  </m:num>
                                  <m:den>
                                    <m:d>
                                      <m:dPr>
                                        <m:ctrlPr>
                                          <a:rPr lang="fr-FR" sz="1000" i="1" kern="100">
                                            <a:solidFill>
                                              <a:schemeClr val="bg1"/>
                                            </a:solidFill>
                                            <a:effectLst/>
                                            <a:latin typeface="Cambria Math" panose="02040503050406030204" pitchFamily="18" charset="0"/>
                                          </a:rPr>
                                        </m:ctrlPr>
                                      </m:dPr>
                                      <m:e>
                                        <m:r>
                                          <a:rPr lang="fr-FR" sz="1000" kern="100">
                                            <a:solidFill>
                                              <a:schemeClr val="bg1"/>
                                            </a:solidFill>
                                            <a:effectLst/>
                                            <a:latin typeface="Cambria Math" panose="02040503050406030204" pitchFamily="18" charset="0"/>
                                          </a:rPr>
                                          <m:t>𝛾</m:t>
                                        </m:r>
                                        <m:r>
                                          <a:rPr lang="fr-FR" sz="1000" kern="100">
                                            <a:solidFill>
                                              <a:schemeClr val="bg1"/>
                                            </a:solidFill>
                                            <a:effectLst/>
                                            <a:latin typeface="Cambria Math" panose="02040503050406030204" pitchFamily="18" charset="0"/>
                                          </a:rPr>
                                          <m:t>+1</m:t>
                                        </m:r>
                                      </m:e>
                                    </m:d>
                                  </m:den>
                                </m:f>
                                <m:r>
                                  <a:rPr lang="fr-FR" sz="1000" kern="100">
                                    <a:solidFill>
                                      <a:schemeClr val="bg1"/>
                                    </a:solidFill>
                                    <a:effectLst/>
                                    <a:latin typeface="Cambria Math" panose="02040503050406030204" pitchFamily="18" charset="0"/>
                                  </a:rPr>
                                  <m:t>)</m:t>
                                </m:r>
                              </m:oMath>
                            </m:oMathPara>
                          </a14:m>
                          <a:endParaRPr lang="fr-FR" sz="1000" kern="10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68580" marR="68580" marT="0" marB="0" anchor="ctr">
                        <a:lnB>
                          <a:noFill/>
                        </a:lnB>
                      </a:tcPr>
                    </a:tc>
                    <a:extLst>
                      <a:ext uri="{0D108BD9-81ED-4DB2-BD59-A6C34878D82A}">
                        <a16:rowId xmlns:a16="http://schemas.microsoft.com/office/drawing/2014/main" val="2948079185"/>
                      </a:ext>
                    </a:extLst>
                  </a:tr>
                  <a:tr h="0">
                    <a:tc>
                      <a:txBody>
                        <a:bodyPr/>
                        <a:lstStyle/>
                        <a:p>
                          <a:pPr marL="0" indent="0" algn="ct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fr-FR" sz="1000" i="1" kern="100" smtClean="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𝑇</m:t>
                                    </m:r>
                                  </m:e>
                                  <m:sub>
                                    <m:r>
                                      <a:rPr lang="fr-FR" sz="1000" kern="100">
                                        <a:solidFill>
                                          <a:schemeClr val="bg1"/>
                                        </a:solidFill>
                                        <a:effectLst/>
                                        <a:latin typeface="Cambria Math" panose="02040503050406030204" pitchFamily="18" charset="0"/>
                                      </a:rPr>
                                      <m:t>2</m:t>
                                    </m:r>
                                  </m:sub>
                                </m:sSub>
                                <m:r>
                                  <a:rPr lang="fr-FR" sz="1000" kern="100">
                                    <a:solidFill>
                                      <a:schemeClr val="bg1"/>
                                    </a:solidFill>
                                    <a:effectLst/>
                                    <a:latin typeface="Cambria Math" panose="02040503050406030204" pitchFamily="18" charset="0"/>
                                  </a:rPr>
                                  <m:t>=</m:t>
                                </m:r>
                                <m:sSub>
                                  <m:sSubPr>
                                    <m:ctrlPr>
                                      <a:rPr lang="fr-FR" sz="1000" i="1" kern="10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𝑃</m:t>
                                    </m:r>
                                  </m:e>
                                  <m:sub>
                                    <m:r>
                                      <a:rPr lang="fr-FR" sz="1000" kern="100">
                                        <a:solidFill>
                                          <a:schemeClr val="bg1"/>
                                        </a:solidFill>
                                        <a:effectLst/>
                                        <a:latin typeface="Cambria Math" panose="02040503050406030204" pitchFamily="18" charset="0"/>
                                      </a:rPr>
                                      <m:t>2</m:t>
                                    </m:r>
                                  </m:sub>
                                </m:sSub>
                                <m:r>
                                  <a:rPr lang="fr-FR" sz="1000" kern="100">
                                    <a:solidFill>
                                      <a:schemeClr val="bg1"/>
                                    </a:solidFill>
                                    <a:effectLst/>
                                    <a:latin typeface="Cambria Math" panose="02040503050406030204" pitchFamily="18" charset="0"/>
                                  </a:rPr>
                                  <m:t>×</m:t>
                                </m:r>
                                <m:sSub>
                                  <m:sSubPr>
                                    <m:ctrlPr>
                                      <a:rPr lang="fr-FR" sz="1000" i="1" kern="10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𝜌</m:t>
                                    </m:r>
                                  </m:e>
                                  <m:sub>
                                    <m:r>
                                      <a:rPr lang="fr-FR" sz="1000" kern="100">
                                        <a:solidFill>
                                          <a:schemeClr val="bg1"/>
                                        </a:solidFill>
                                        <a:effectLst/>
                                        <a:latin typeface="Cambria Math" panose="02040503050406030204" pitchFamily="18" charset="0"/>
                                      </a:rPr>
                                      <m:t>1</m:t>
                                    </m:r>
                                  </m:sub>
                                </m:sSub>
                                <m:r>
                                  <a:rPr lang="fr-FR" sz="1000" kern="100">
                                    <a:solidFill>
                                      <a:schemeClr val="bg1"/>
                                    </a:solidFill>
                                    <a:effectLst/>
                                    <a:latin typeface="Cambria Math" panose="02040503050406030204" pitchFamily="18" charset="0"/>
                                  </a:rPr>
                                  <m:t>×</m:t>
                                </m:r>
                                <m:f>
                                  <m:fPr>
                                    <m:ctrlPr>
                                      <a:rPr lang="fr-FR" sz="1000" i="1" kern="100">
                                        <a:solidFill>
                                          <a:schemeClr val="bg1"/>
                                        </a:solidFill>
                                        <a:effectLst/>
                                        <a:latin typeface="Cambria Math" panose="02040503050406030204" pitchFamily="18" charset="0"/>
                                      </a:rPr>
                                    </m:ctrlPr>
                                  </m:fPr>
                                  <m:num>
                                    <m:r>
                                      <a:rPr lang="fr-FR" sz="1000" kern="100">
                                        <a:solidFill>
                                          <a:schemeClr val="bg1"/>
                                        </a:solidFill>
                                        <a:effectLst/>
                                        <a:latin typeface="Cambria Math" panose="02040503050406030204" pitchFamily="18" charset="0"/>
                                      </a:rPr>
                                      <m:t>𝑇</m:t>
                                    </m:r>
                                  </m:num>
                                  <m:den>
                                    <m:sSub>
                                      <m:sSubPr>
                                        <m:ctrlPr>
                                          <a:rPr lang="fr-FR" sz="1000" i="1" kern="10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𝑃</m:t>
                                        </m:r>
                                      </m:e>
                                      <m:sub>
                                        <m:r>
                                          <a:rPr lang="fr-FR" sz="1000" kern="100">
                                            <a:solidFill>
                                              <a:schemeClr val="bg1"/>
                                            </a:solidFill>
                                            <a:effectLst/>
                                            <a:latin typeface="Cambria Math" panose="02040503050406030204" pitchFamily="18" charset="0"/>
                                          </a:rPr>
                                          <m:t>1</m:t>
                                        </m:r>
                                      </m:sub>
                                    </m:sSub>
                                    <m:r>
                                      <a:rPr lang="fr-FR" sz="1000" kern="100">
                                        <a:solidFill>
                                          <a:schemeClr val="bg1"/>
                                        </a:solidFill>
                                        <a:effectLst/>
                                        <a:latin typeface="Cambria Math" panose="02040503050406030204" pitchFamily="18" charset="0"/>
                                      </a:rPr>
                                      <m:t>×</m:t>
                                    </m:r>
                                    <m:sSub>
                                      <m:sSubPr>
                                        <m:ctrlPr>
                                          <a:rPr lang="fr-FR" sz="1000" i="1" kern="100">
                                            <a:solidFill>
                                              <a:schemeClr val="bg1"/>
                                            </a:solidFill>
                                            <a:effectLst/>
                                            <a:latin typeface="Cambria Math" panose="02040503050406030204" pitchFamily="18" charset="0"/>
                                          </a:rPr>
                                        </m:ctrlPr>
                                      </m:sSubPr>
                                      <m:e>
                                        <m:r>
                                          <a:rPr lang="fr-FR" sz="1000" kern="100">
                                            <a:solidFill>
                                              <a:schemeClr val="bg1"/>
                                            </a:solidFill>
                                            <a:effectLst/>
                                            <a:latin typeface="Cambria Math" panose="02040503050406030204" pitchFamily="18" charset="0"/>
                                          </a:rPr>
                                          <m:t>𝜌</m:t>
                                        </m:r>
                                      </m:e>
                                      <m:sub>
                                        <m:r>
                                          <a:rPr lang="fr-FR" sz="1000" kern="100">
                                            <a:solidFill>
                                              <a:schemeClr val="bg1"/>
                                            </a:solidFill>
                                            <a:effectLst/>
                                            <a:latin typeface="Cambria Math" panose="02040503050406030204" pitchFamily="18" charset="0"/>
                                          </a:rPr>
                                          <m:t>2</m:t>
                                        </m:r>
                                      </m:sub>
                                    </m:sSub>
                                  </m:den>
                                </m:f>
                              </m:oMath>
                            </m:oMathPara>
                          </a14:m>
                          <a:endParaRPr lang="fr-FR" sz="1000" kern="10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64478785"/>
                      </a:ext>
                    </a:extLst>
                  </a:tr>
                </a:tbl>
              </a:graphicData>
            </a:graphic>
          </p:graphicFrame>
        </mc:Choice>
        <mc:Fallback xmlns="">
          <p:graphicFrame>
            <p:nvGraphicFramePr>
              <p:cNvPr id="11" name="Tableau 10">
                <a:extLst>
                  <a:ext uri="{FF2B5EF4-FFF2-40B4-BE49-F238E27FC236}">
                    <a16:creationId xmlns:a16="http://schemas.microsoft.com/office/drawing/2014/main" id="{CCB6A885-F168-F429-23A2-5EC116A0470B}"/>
                  </a:ext>
                </a:extLst>
              </p:cNvPr>
              <p:cNvGraphicFramePr>
                <a:graphicFrameLocks noGrp="1"/>
              </p:cNvGraphicFramePr>
              <p:nvPr>
                <p:extLst>
                  <p:ext uri="{D42A27DB-BD31-4B8C-83A1-F6EECF244321}">
                    <p14:modId xmlns:p14="http://schemas.microsoft.com/office/powerpoint/2010/main" val="3427667155"/>
                  </p:ext>
                </p:extLst>
              </p:nvPr>
            </p:nvGraphicFramePr>
            <p:xfrm>
              <a:off x="5044199" y="5578142"/>
              <a:ext cx="2336596" cy="943039"/>
            </p:xfrm>
            <a:graphic>
              <a:graphicData uri="http://schemas.openxmlformats.org/drawingml/2006/table">
                <a:tbl>
                  <a:tblPr firstRow="1" firstCol="1" bandRow="1">
                    <a:tableStyleId>{2D5ABB26-0587-4C30-8999-92F81FD0307C}</a:tableStyleId>
                  </a:tblPr>
                  <a:tblGrid>
                    <a:gridCol w="2336596">
                      <a:extLst>
                        <a:ext uri="{9D8B030D-6E8A-4147-A177-3AD203B41FA5}">
                          <a16:colId xmlns:a16="http://schemas.microsoft.com/office/drawing/2014/main" val="1210942637"/>
                        </a:ext>
                      </a:extLst>
                    </a:gridCol>
                  </a:tblGrid>
                  <a:tr h="483616">
                    <a:tc>
                      <a:txBody>
                        <a:bodyPr/>
                        <a:lstStyle/>
                        <a:p>
                          <a:endParaRPr lang="en-US"/>
                        </a:p>
                      </a:txBody>
                      <a:tcPr marL="68580" marR="68580" marT="0" marB="0" anchor="ctr">
                        <a:lnB>
                          <a:noFill/>
                        </a:lnB>
                        <a:blipFill>
                          <a:blip r:embed="rId6"/>
                          <a:stretch>
                            <a:fillRect b="-96203"/>
                          </a:stretch>
                        </a:blipFill>
                      </a:tcPr>
                    </a:tc>
                    <a:extLst>
                      <a:ext uri="{0D108BD9-81ED-4DB2-BD59-A6C34878D82A}">
                        <a16:rowId xmlns:a16="http://schemas.microsoft.com/office/drawing/2014/main" val="2948079185"/>
                      </a:ext>
                    </a:extLst>
                  </a:tr>
                  <a:tr h="459423">
                    <a:tc>
                      <a:txBody>
                        <a:bodyPr/>
                        <a:lstStyle/>
                        <a:p>
                          <a:endParaRPr lang="en-US"/>
                        </a:p>
                      </a:txBody>
                      <a:tcPr marL="68580" marR="68580" marT="0" marB="0" anchor="ctr">
                        <a:lnL>
                          <a:noFill/>
                        </a:lnL>
                        <a:lnR>
                          <a:noFill/>
                        </a:lnR>
                        <a:lnT>
                          <a:noFill/>
                        </a:lnT>
                        <a:lnB>
                          <a:noFill/>
                        </a:lnB>
                        <a:lnTlToBr w="12700" cmpd="sng">
                          <a:noFill/>
                          <a:prstDash val="solid"/>
                        </a:lnTlToBr>
                        <a:lnBlToTr w="12700" cmpd="sng">
                          <a:noFill/>
                          <a:prstDash val="solid"/>
                        </a:lnBlToTr>
                        <a:blipFill>
                          <a:blip r:embed="rId6"/>
                          <a:stretch>
                            <a:fillRect t="-103947"/>
                          </a:stretch>
                        </a:blipFill>
                      </a:tcPr>
                    </a:tc>
                    <a:extLst>
                      <a:ext uri="{0D108BD9-81ED-4DB2-BD59-A6C34878D82A}">
                        <a16:rowId xmlns:a16="http://schemas.microsoft.com/office/drawing/2014/main" val="1564478785"/>
                      </a:ext>
                    </a:extLst>
                  </a:tr>
                </a:tbl>
              </a:graphicData>
            </a:graphic>
          </p:graphicFrame>
        </mc:Fallback>
      </mc:AlternateContent>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7285B08B-B03A-A907-8242-A749C39BA997}"/>
                  </a:ext>
                </a:extLst>
              </p:cNvPr>
              <p:cNvSpPr txBox="1"/>
              <p:nvPr/>
            </p:nvSpPr>
            <p:spPr bwMode="gray">
              <a:xfrm>
                <a:off x="3332137" y="4326340"/>
                <a:ext cx="6474726"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fr-FR" sz="2400" i="1" smtClean="0">
                          <a:solidFill>
                            <a:schemeClr val="bg1"/>
                          </a:solidFill>
                          <a:latin typeface="Cambria Math" panose="02040503050406030204" pitchFamily="18" charset="0"/>
                        </a:rPr>
                        <m:t>𝑃𝑜𝑢𝑠𝑠</m:t>
                      </m:r>
                      <m:r>
                        <a:rPr lang="fr-FR" sz="2400" i="0">
                          <a:solidFill>
                            <a:schemeClr val="bg1"/>
                          </a:solidFill>
                          <a:latin typeface="Cambria Math" panose="02040503050406030204" pitchFamily="18" charset="0"/>
                        </a:rPr>
                        <m:t>é</m:t>
                      </m:r>
                      <m:r>
                        <a:rPr lang="fr-FR" sz="2400" i="1">
                          <a:solidFill>
                            <a:schemeClr val="bg1"/>
                          </a:solidFill>
                          <a:latin typeface="Cambria Math" panose="02040503050406030204" pitchFamily="18" charset="0"/>
                        </a:rPr>
                        <m:t>𝑒</m:t>
                      </m:r>
                      <m:r>
                        <a:rPr lang="fr-FR" sz="2400" i="0">
                          <a:solidFill>
                            <a:schemeClr val="bg1"/>
                          </a:solidFill>
                          <a:latin typeface="Cambria Math" panose="02040503050406030204" pitchFamily="18" charset="0"/>
                        </a:rPr>
                        <m:t>=</m:t>
                      </m:r>
                      <m:sSub>
                        <m:sSubPr>
                          <m:ctrlPr>
                            <a:rPr lang="fr-FR" sz="2400" i="1">
                              <a:solidFill>
                                <a:schemeClr val="bg1"/>
                              </a:solidFill>
                              <a:latin typeface="Cambria Math" panose="02040503050406030204" pitchFamily="18" charset="0"/>
                            </a:rPr>
                          </m:ctrlPr>
                        </m:sSubPr>
                        <m:e>
                          <m:acc>
                            <m:accPr>
                              <m:chr m:val="̇"/>
                              <m:ctrlPr>
                                <a:rPr lang="fr-FR" sz="2400" i="1">
                                  <a:solidFill>
                                    <a:schemeClr val="bg1"/>
                                  </a:solidFill>
                                  <a:latin typeface="Cambria Math" panose="02040503050406030204" pitchFamily="18" charset="0"/>
                                </a:rPr>
                              </m:ctrlPr>
                            </m:accPr>
                            <m:e>
                              <m:r>
                                <a:rPr lang="fr-FR" sz="2400" i="1">
                                  <a:solidFill>
                                    <a:schemeClr val="bg1"/>
                                  </a:solidFill>
                                  <a:latin typeface="Cambria Math" panose="02040503050406030204" pitchFamily="18" charset="0"/>
                                </a:rPr>
                                <m:t>𝑚</m:t>
                              </m:r>
                            </m:e>
                          </m:acc>
                        </m:e>
                        <m:sub>
                          <m:r>
                            <a:rPr lang="fr-FR" sz="2400" i="1">
                              <a:solidFill>
                                <a:schemeClr val="bg1"/>
                              </a:solidFill>
                              <a:latin typeface="Cambria Math" panose="02040503050406030204" pitchFamily="18" charset="0"/>
                            </a:rPr>
                            <m:t>𝐸𝑛𝑡𝑟</m:t>
                          </m:r>
                          <m:r>
                            <a:rPr lang="fr-FR" sz="2400" i="0">
                              <a:solidFill>
                                <a:schemeClr val="bg1"/>
                              </a:solidFill>
                              <a:latin typeface="Cambria Math" panose="02040503050406030204" pitchFamily="18" charset="0"/>
                            </a:rPr>
                            <m:t>é</m:t>
                          </m:r>
                          <m:r>
                            <a:rPr lang="fr-FR" sz="2400" i="1">
                              <a:solidFill>
                                <a:schemeClr val="bg1"/>
                              </a:solidFill>
                              <a:latin typeface="Cambria Math" panose="02040503050406030204" pitchFamily="18" charset="0"/>
                            </a:rPr>
                            <m:t>𝑒</m:t>
                          </m:r>
                        </m:sub>
                      </m:sSub>
                      <m:r>
                        <a:rPr lang="fr-FR" sz="2400" i="0">
                          <a:solidFill>
                            <a:schemeClr val="bg1"/>
                          </a:solidFill>
                          <a:latin typeface="Cambria Math" panose="02040503050406030204" pitchFamily="18" charset="0"/>
                        </a:rPr>
                        <m:t>×</m:t>
                      </m:r>
                      <m:d>
                        <m:dPr>
                          <m:ctrlPr>
                            <a:rPr lang="fr-FR" sz="2400" i="1">
                              <a:solidFill>
                                <a:schemeClr val="bg1"/>
                              </a:solidFill>
                              <a:latin typeface="Cambria Math" panose="02040503050406030204" pitchFamily="18" charset="0"/>
                            </a:rPr>
                          </m:ctrlPr>
                        </m:dPr>
                        <m:e>
                          <m:r>
                            <a:rPr lang="fr-FR" sz="2400" i="0">
                              <a:solidFill>
                                <a:schemeClr val="bg1"/>
                              </a:solidFill>
                              <a:latin typeface="Cambria Math" panose="02040503050406030204" pitchFamily="18" charset="0"/>
                            </a:rPr>
                            <m:t>1.1×</m:t>
                          </m:r>
                          <m:sSub>
                            <m:sSubPr>
                              <m:ctrlPr>
                                <a:rPr lang="fr-FR" sz="2400" i="1">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i="1">
                                  <a:solidFill>
                                    <a:schemeClr val="bg1"/>
                                  </a:solidFill>
                                  <a:latin typeface="Cambria Math" panose="02040503050406030204" pitchFamily="18" charset="0"/>
                                </a:rPr>
                                <m:t>𝑆𝑜𝑟𝑡𝑖𝑒</m:t>
                              </m:r>
                            </m:sub>
                          </m:sSub>
                          <m:r>
                            <a:rPr lang="fr-FR" sz="2400" i="0">
                              <a:solidFill>
                                <a:schemeClr val="bg1"/>
                              </a:solidFill>
                              <a:latin typeface="Cambria Math" panose="02040503050406030204" pitchFamily="18" charset="0"/>
                            </a:rPr>
                            <m:t>−</m:t>
                          </m:r>
                          <m:sSub>
                            <m:sSubPr>
                              <m:ctrlPr>
                                <a:rPr lang="fr-FR" sz="2400" i="1">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𝐸𝑛𝑡𝑟𝑒𝑒</m:t>
                              </m:r>
                            </m:sub>
                          </m:sSub>
                        </m:e>
                      </m:d>
                    </m:oMath>
                  </m:oMathPara>
                </a14:m>
                <a:endParaRPr lang="fr-FR" sz="2400" dirty="0">
                  <a:solidFill>
                    <a:schemeClr val="bg1"/>
                  </a:solidFill>
                </a:endParaRPr>
              </a:p>
            </p:txBody>
          </p:sp>
        </mc:Choice>
        <mc:Fallback>
          <p:sp>
            <p:nvSpPr>
              <p:cNvPr id="13" name="ZoneTexte 12">
                <a:extLst>
                  <a:ext uri="{FF2B5EF4-FFF2-40B4-BE49-F238E27FC236}">
                    <a16:creationId xmlns:a16="http://schemas.microsoft.com/office/drawing/2014/main" id="{7285B08B-B03A-A907-8242-A749C39BA997}"/>
                  </a:ext>
                </a:extLst>
              </p:cNvPr>
              <p:cNvSpPr txBox="1">
                <a:spLocks noRot="1" noChangeAspect="1" noMove="1" noResize="1" noEditPoints="1" noAdjustHandles="1" noChangeArrowheads="1" noChangeShapeType="1" noTextEdit="1"/>
              </p:cNvSpPr>
              <p:nvPr/>
            </p:nvSpPr>
            <p:spPr bwMode="gray">
              <a:xfrm>
                <a:off x="3332137" y="4326340"/>
                <a:ext cx="6474726" cy="461665"/>
              </a:xfrm>
              <a:prstGeom prst="rect">
                <a:avLst/>
              </a:prstGeom>
              <a:blipFill>
                <a:blip r:embed="rId7"/>
                <a:stretch>
                  <a:fillRect b="-6667"/>
                </a:stretch>
              </a:blipFill>
            </p:spPr>
            <p:txBody>
              <a:bodyPr/>
              <a:lstStyle/>
              <a:p>
                <a:r>
                  <a:rPr lang="fr-FR">
                    <a:noFill/>
                  </a:rPr>
                  <a:t> </a:t>
                </a:r>
              </a:p>
            </p:txBody>
          </p:sp>
        </mc:Fallback>
      </mc:AlternateContent>
    </p:spTree>
    <p:extLst>
      <p:ext uri="{BB962C8B-B14F-4D97-AF65-F5344CB8AC3E}">
        <p14:creationId xmlns:p14="http://schemas.microsoft.com/office/powerpoint/2010/main" val="1487127313"/>
      </p:ext>
    </p:extLst>
  </p:cSld>
  <p:clrMapOvr>
    <a:masterClrMapping/>
  </p:clrMapOvr>
  <p:transition spd="slow">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FC554-492C-AAF9-CD57-59D1A9867D1D}"/>
            </a:ext>
          </a:extLst>
        </p:cNvPr>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313D7BDB-F7F8-CA68-C0C9-267F32EDEEA6}"/>
              </a:ext>
            </a:extLst>
          </p:cNvPr>
          <p:cNvSpPr>
            <a:spLocks noGrp="1"/>
          </p:cNvSpPr>
          <p:nvPr>
            <p:ph type="body" sz="quarter" idx="13"/>
          </p:nvPr>
        </p:nvSpPr>
        <p:spPr/>
        <p:txBody>
          <a:bodyPr/>
          <a:lstStyle/>
          <a:p>
            <a:r>
              <a:rPr lang="en-US" dirty="0"/>
              <a:t>6</a:t>
            </a:r>
          </a:p>
        </p:txBody>
      </p:sp>
      <p:sp>
        <p:nvSpPr>
          <p:cNvPr id="19" name="Espace réservé du texte 18">
            <a:extLst>
              <a:ext uri="{FF2B5EF4-FFF2-40B4-BE49-F238E27FC236}">
                <a16:creationId xmlns:a16="http://schemas.microsoft.com/office/drawing/2014/main" id="{EFBF64B2-6981-7AA9-4763-F8229FE77277}"/>
              </a:ext>
            </a:extLst>
          </p:cNvPr>
          <p:cNvSpPr>
            <a:spLocks noGrp="1"/>
          </p:cNvSpPr>
          <p:nvPr>
            <p:ph type="body" sz="quarter" idx="12"/>
          </p:nvPr>
        </p:nvSpPr>
        <p:spPr/>
        <p:txBody>
          <a:bodyPr/>
          <a:lstStyle/>
          <a:p>
            <a:r>
              <a:rPr lang="en-US" dirty="0" err="1"/>
              <a:t>Optimisation</a:t>
            </a:r>
            <a:endParaRPr lang="en-US" dirty="0"/>
          </a:p>
        </p:txBody>
      </p:sp>
    </p:spTree>
    <p:extLst>
      <p:ext uri="{BB962C8B-B14F-4D97-AF65-F5344CB8AC3E}">
        <p14:creationId xmlns:p14="http://schemas.microsoft.com/office/powerpoint/2010/main" val="132408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6AFAB-D8BA-7761-B88E-597A8BA3AD7C}"/>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E48FB2E-16DE-D453-6132-4733025E10B2}"/>
              </a:ext>
            </a:extLst>
          </p:cNvPr>
          <p:cNvSpPr>
            <a:spLocks noGrp="1"/>
          </p:cNvSpPr>
          <p:nvPr>
            <p:ph type="body" sz="quarter" idx="30"/>
          </p:nvPr>
        </p:nvSpPr>
        <p:spPr/>
        <p:txBody>
          <a:bodyPr/>
          <a:lstStyle/>
          <a:p>
            <a:r>
              <a:rPr lang="fr-FR" dirty="0"/>
              <a:t>Diminution du coefficient de </a:t>
            </a:r>
            <a:r>
              <a:rPr lang="fr-FR"/>
              <a:t>trainée</a:t>
            </a:r>
            <a:endParaRPr lang="fr-FR" dirty="0"/>
          </a:p>
        </p:txBody>
      </p:sp>
      <p:sp>
        <p:nvSpPr>
          <p:cNvPr id="4" name="Espace réservé du texte 3">
            <a:extLst>
              <a:ext uri="{FF2B5EF4-FFF2-40B4-BE49-F238E27FC236}">
                <a16:creationId xmlns:a16="http://schemas.microsoft.com/office/drawing/2014/main" id="{1C3EE962-20D6-1B97-670C-C1AC3F4FBC60}"/>
              </a:ext>
            </a:extLst>
          </p:cNvPr>
          <p:cNvSpPr>
            <a:spLocks noGrp="1"/>
          </p:cNvSpPr>
          <p:nvPr>
            <p:ph type="body" sz="quarter" idx="29"/>
          </p:nvPr>
        </p:nvSpPr>
        <p:spPr/>
        <p:txBody>
          <a:bodyPr/>
          <a:lstStyle/>
          <a:p>
            <a:r>
              <a:rPr lang="fr-FR" dirty="0"/>
              <a:t>Optimisation</a:t>
            </a:r>
          </a:p>
        </p:txBody>
      </p:sp>
      <p:graphicFrame>
        <p:nvGraphicFramePr>
          <p:cNvPr id="2" name="Graphique 1">
            <a:extLst>
              <a:ext uri="{FF2B5EF4-FFF2-40B4-BE49-F238E27FC236}">
                <a16:creationId xmlns:a16="http://schemas.microsoft.com/office/drawing/2014/main" id="{EE652D68-0EB1-5620-1BC4-B54E0BC9565F}"/>
              </a:ext>
            </a:extLst>
          </p:cNvPr>
          <p:cNvGraphicFramePr/>
          <p:nvPr>
            <p:extLst>
              <p:ext uri="{D42A27DB-BD31-4B8C-83A1-F6EECF244321}">
                <p14:modId xmlns:p14="http://schemas.microsoft.com/office/powerpoint/2010/main" val="1558189560"/>
              </p:ext>
            </p:extLst>
          </p:nvPr>
        </p:nvGraphicFramePr>
        <p:xfrm>
          <a:off x="6728764" y="3480205"/>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12" name="Image 11" descr="Une image contenant diagramme, texte, ligne, Tracé&#10;&#10;Description générée automatiquement">
            <a:extLst>
              <a:ext uri="{FF2B5EF4-FFF2-40B4-BE49-F238E27FC236}">
                <a16:creationId xmlns:a16="http://schemas.microsoft.com/office/drawing/2014/main" id="{961ECDD7-4130-A9D2-A6CC-44F9537F1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597" y="3174796"/>
            <a:ext cx="3452750" cy="3354019"/>
          </a:xfrm>
          <a:prstGeom prst="rect">
            <a:avLst/>
          </a:prstGeom>
        </p:spPr>
      </p:pic>
      <p:sp>
        <p:nvSpPr>
          <p:cNvPr id="5" name="ZoneTexte 4">
            <a:extLst>
              <a:ext uri="{FF2B5EF4-FFF2-40B4-BE49-F238E27FC236}">
                <a16:creationId xmlns:a16="http://schemas.microsoft.com/office/drawing/2014/main" id="{A8A66C8B-3C4A-F469-D647-1A7649FB9F14}"/>
              </a:ext>
            </a:extLst>
          </p:cNvPr>
          <p:cNvSpPr txBox="1"/>
          <p:nvPr/>
        </p:nvSpPr>
        <p:spPr bwMode="gray">
          <a:xfrm>
            <a:off x="1962913" y="1610527"/>
            <a:ext cx="3087014" cy="811367"/>
          </a:xfrm>
          <a:prstGeom prst="rect">
            <a:avLst/>
          </a:prstGeom>
          <a:noFill/>
        </p:spPr>
        <p:txBody>
          <a:bodyPr wrap="square" lIns="36000" tIns="36000" rIns="36000" bIns="36000" rtlCol="0">
            <a:spAutoFit/>
          </a:bodyPr>
          <a:lstStyle/>
          <a:p>
            <a:pPr marL="0" indent="0">
              <a:spcBef>
                <a:spcPts val="0"/>
              </a:spcBef>
              <a:buNone/>
            </a:pPr>
            <a:r>
              <a:rPr lang="fr-FR" dirty="0">
                <a:solidFill>
                  <a:schemeClr val="bg1"/>
                </a:solidFill>
              </a:rPr>
              <a:t>Méthodes utilisées dans AMAD:</a:t>
            </a:r>
          </a:p>
          <a:p>
            <a:pPr>
              <a:spcBef>
                <a:spcPts val="0"/>
              </a:spcBef>
            </a:pPr>
            <a:r>
              <a:rPr lang="fr-FR" sz="1600" dirty="0" err="1">
                <a:solidFill>
                  <a:schemeClr val="bg1"/>
                </a:solidFill>
              </a:rPr>
              <a:t>Powel</a:t>
            </a:r>
            <a:r>
              <a:rPr lang="fr-FR" sz="1600" dirty="0">
                <a:solidFill>
                  <a:schemeClr val="bg1"/>
                </a:solidFill>
              </a:rPr>
              <a:t> </a:t>
            </a:r>
          </a:p>
          <a:p>
            <a:pPr>
              <a:spcBef>
                <a:spcPts val="0"/>
              </a:spcBef>
            </a:pPr>
            <a:r>
              <a:rPr lang="fr-FR" dirty="0">
                <a:solidFill>
                  <a:schemeClr val="bg1"/>
                </a:solidFill>
              </a:rPr>
              <a:t>SLSQP</a:t>
            </a:r>
            <a:endParaRPr lang="fr-FR" sz="1600" dirty="0">
              <a:solidFill>
                <a:schemeClr val="bg1"/>
              </a:solidFill>
            </a:endParaRPr>
          </a:p>
        </p:txBody>
      </p:sp>
      <p:sp>
        <p:nvSpPr>
          <p:cNvPr id="6" name="ZoneTexte 5">
            <a:extLst>
              <a:ext uri="{FF2B5EF4-FFF2-40B4-BE49-F238E27FC236}">
                <a16:creationId xmlns:a16="http://schemas.microsoft.com/office/drawing/2014/main" id="{184764CF-E6E6-5413-C37F-72A40A128405}"/>
              </a:ext>
            </a:extLst>
          </p:cNvPr>
          <p:cNvSpPr txBox="1"/>
          <p:nvPr/>
        </p:nvSpPr>
        <p:spPr bwMode="gray">
          <a:xfrm>
            <a:off x="7891880" y="1733637"/>
            <a:ext cx="3408884" cy="565146"/>
          </a:xfrm>
          <a:prstGeom prst="rect">
            <a:avLst/>
          </a:prstGeom>
          <a:noFill/>
        </p:spPr>
        <p:txBody>
          <a:bodyPr wrap="square" lIns="36000" tIns="36000" rIns="36000" bIns="36000" rtlCol="0">
            <a:spAutoFit/>
          </a:bodyPr>
          <a:lstStyle/>
          <a:p>
            <a:pPr marL="0" indent="0">
              <a:spcBef>
                <a:spcPts val="0"/>
              </a:spcBef>
              <a:buNone/>
            </a:pPr>
            <a:r>
              <a:rPr lang="fr-FR" dirty="0">
                <a:solidFill>
                  <a:schemeClr val="bg1"/>
                </a:solidFill>
              </a:rPr>
              <a:t>Méthode utilisée dans notre étude:</a:t>
            </a:r>
          </a:p>
          <a:p>
            <a:pPr>
              <a:spcBef>
                <a:spcPts val="0"/>
              </a:spcBef>
            </a:pPr>
            <a:r>
              <a:rPr lang="fr-FR" dirty="0">
                <a:solidFill>
                  <a:schemeClr val="bg1"/>
                </a:solidFill>
              </a:rPr>
              <a:t>COBYLA</a:t>
            </a:r>
            <a:endParaRPr lang="fr-FR" sz="1600" dirty="0">
              <a:solidFill>
                <a:schemeClr val="bg1"/>
              </a:solidFill>
            </a:endParaRPr>
          </a:p>
        </p:txBody>
      </p:sp>
      <p:pic>
        <p:nvPicPr>
          <p:cNvPr id="8" name="Graphique 7" descr="Avertissement avec un remplissage uni">
            <a:extLst>
              <a:ext uri="{FF2B5EF4-FFF2-40B4-BE49-F238E27FC236}">
                <a16:creationId xmlns:a16="http://schemas.microsoft.com/office/drawing/2014/main" id="{9801ED92-8629-0694-0B8B-4E4F8A220F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597" y="1516290"/>
            <a:ext cx="914400" cy="914400"/>
          </a:xfrm>
          <a:prstGeom prst="rect">
            <a:avLst/>
          </a:prstGeom>
        </p:spPr>
      </p:pic>
      <p:sp>
        <p:nvSpPr>
          <p:cNvPr id="9" name="ZoneTexte 8">
            <a:extLst>
              <a:ext uri="{FF2B5EF4-FFF2-40B4-BE49-F238E27FC236}">
                <a16:creationId xmlns:a16="http://schemas.microsoft.com/office/drawing/2014/main" id="{F682639C-3545-5D63-995C-C9EF4A33B8A0}"/>
              </a:ext>
            </a:extLst>
          </p:cNvPr>
          <p:cNvSpPr txBox="1"/>
          <p:nvPr/>
        </p:nvSpPr>
        <p:spPr bwMode="gray">
          <a:xfrm>
            <a:off x="152399" y="2484184"/>
            <a:ext cx="2296973" cy="318924"/>
          </a:xfrm>
          <a:prstGeom prst="rect">
            <a:avLst/>
          </a:prstGeom>
          <a:noFill/>
        </p:spPr>
        <p:txBody>
          <a:bodyPr wrap="square" lIns="36000" tIns="36000" rIns="36000" bIns="36000" rtlCol="0">
            <a:spAutoFit/>
          </a:bodyPr>
          <a:lstStyle/>
          <a:p>
            <a:pPr marL="0" indent="0">
              <a:buNone/>
            </a:pPr>
            <a:r>
              <a:rPr lang="fr-FR" dirty="0">
                <a:solidFill>
                  <a:schemeClr val="bg1"/>
                </a:solidFill>
              </a:rPr>
              <a:t>Méthode avec </a:t>
            </a:r>
            <a:r>
              <a:rPr lang="fr-FR" dirty="0" err="1">
                <a:solidFill>
                  <a:schemeClr val="bg1"/>
                </a:solidFill>
              </a:rPr>
              <a:t>gardiant</a:t>
            </a:r>
            <a:endParaRPr lang="fr-FR" sz="1600" dirty="0">
              <a:solidFill>
                <a:schemeClr val="bg1"/>
              </a:solidFill>
            </a:endParaRPr>
          </a:p>
        </p:txBody>
      </p:sp>
      <p:pic>
        <p:nvPicPr>
          <p:cNvPr id="11" name="Graphique 10" descr="Coche avec un remplissage uni">
            <a:extLst>
              <a:ext uri="{FF2B5EF4-FFF2-40B4-BE49-F238E27FC236}">
                <a16:creationId xmlns:a16="http://schemas.microsoft.com/office/drawing/2014/main" id="{CED48B27-F395-B825-9A59-62576BFF26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45885" y="1566637"/>
            <a:ext cx="914400" cy="914400"/>
          </a:xfrm>
          <a:prstGeom prst="rect">
            <a:avLst/>
          </a:prstGeom>
        </p:spPr>
      </p:pic>
      <p:sp>
        <p:nvSpPr>
          <p:cNvPr id="13" name="ZoneTexte 12">
            <a:extLst>
              <a:ext uri="{FF2B5EF4-FFF2-40B4-BE49-F238E27FC236}">
                <a16:creationId xmlns:a16="http://schemas.microsoft.com/office/drawing/2014/main" id="{1EBC64B0-D236-5555-ECFC-8DD85D2596FF}"/>
              </a:ext>
            </a:extLst>
          </p:cNvPr>
          <p:cNvSpPr txBox="1"/>
          <p:nvPr/>
        </p:nvSpPr>
        <p:spPr bwMode="gray">
          <a:xfrm>
            <a:off x="5854598" y="2544767"/>
            <a:ext cx="2296973" cy="318924"/>
          </a:xfrm>
          <a:prstGeom prst="rect">
            <a:avLst/>
          </a:prstGeom>
          <a:noFill/>
        </p:spPr>
        <p:txBody>
          <a:bodyPr wrap="square" lIns="36000" tIns="36000" rIns="36000" bIns="36000" rtlCol="0">
            <a:spAutoFit/>
          </a:bodyPr>
          <a:lstStyle/>
          <a:p>
            <a:pPr marL="0" indent="0">
              <a:buNone/>
            </a:pPr>
            <a:r>
              <a:rPr lang="fr-FR" dirty="0">
                <a:solidFill>
                  <a:schemeClr val="bg1"/>
                </a:solidFill>
              </a:rPr>
              <a:t>Méthode non linéaire</a:t>
            </a:r>
            <a:endParaRPr lang="fr-FR" sz="1600" dirty="0">
              <a:solidFill>
                <a:schemeClr val="bg1"/>
              </a:solidFill>
            </a:endParaRPr>
          </a:p>
        </p:txBody>
      </p:sp>
    </p:spTree>
    <p:extLst>
      <p:ext uri="{BB962C8B-B14F-4D97-AF65-F5344CB8AC3E}">
        <p14:creationId xmlns:p14="http://schemas.microsoft.com/office/powerpoint/2010/main" val="1342012704"/>
      </p:ext>
    </p:extLst>
  </p:cSld>
  <p:clrMapOvr>
    <a:masterClrMapping/>
  </p:clrMapOvr>
  <p:transition spd="slow">
    <p:strips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9B11E-D24E-D251-14A4-1BE5A2EFE79B}"/>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D5E283E-786A-D3F4-DC05-FA5815C98953}"/>
              </a:ext>
            </a:extLst>
          </p:cNvPr>
          <p:cNvSpPr>
            <a:spLocks noGrp="1"/>
          </p:cNvSpPr>
          <p:nvPr>
            <p:ph type="body" sz="quarter" idx="30"/>
          </p:nvPr>
        </p:nvSpPr>
        <p:spPr/>
        <p:txBody>
          <a:bodyPr/>
          <a:lstStyle/>
          <a:p>
            <a:r>
              <a:rPr lang="fr-FR" dirty="0"/>
              <a:t>Adaptation de la poussée et diminution du diamètre</a:t>
            </a:r>
          </a:p>
        </p:txBody>
      </p:sp>
      <p:sp>
        <p:nvSpPr>
          <p:cNvPr id="4" name="Espace réservé du texte 3">
            <a:extLst>
              <a:ext uri="{FF2B5EF4-FFF2-40B4-BE49-F238E27FC236}">
                <a16:creationId xmlns:a16="http://schemas.microsoft.com/office/drawing/2014/main" id="{15BE88E4-0033-B251-AAE7-C7F89545FDA9}"/>
              </a:ext>
            </a:extLst>
          </p:cNvPr>
          <p:cNvSpPr>
            <a:spLocks noGrp="1"/>
          </p:cNvSpPr>
          <p:nvPr>
            <p:ph type="body" sz="quarter" idx="29"/>
          </p:nvPr>
        </p:nvSpPr>
        <p:spPr/>
        <p:txBody>
          <a:bodyPr/>
          <a:lstStyle/>
          <a:p>
            <a:r>
              <a:rPr lang="fr-FR" dirty="0"/>
              <a:t>Optimisation</a:t>
            </a:r>
          </a:p>
        </p:txBody>
      </p:sp>
      <p:pic>
        <p:nvPicPr>
          <p:cNvPr id="6" name="Image 5" descr="Une image contenant texte, ligne, diagramme, Tracé&#10;&#10;Description générée automatiquement">
            <a:extLst>
              <a:ext uri="{FF2B5EF4-FFF2-40B4-BE49-F238E27FC236}">
                <a16:creationId xmlns:a16="http://schemas.microsoft.com/office/drawing/2014/main" id="{7F2FAC42-F020-5DE4-D99D-FC50250B4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99" y="2288205"/>
            <a:ext cx="4297704" cy="3173334"/>
          </a:xfrm>
          <a:prstGeom prst="rect">
            <a:avLst/>
          </a:prstGeom>
        </p:spPr>
      </p:pic>
      <p:graphicFrame>
        <p:nvGraphicFramePr>
          <p:cNvPr id="7" name="Graphique 6">
            <a:extLst>
              <a:ext uri="{FF2B5EF4-FFF2-40B4-BE49-F238E27FC236}">
                <a16:creationId xmlns:a16="http://schemas.microsoft.com/office/drawing/2014/main" id="{0B142068-E739-FE97-57DE-15AA53E0D7DF}"/>
              </a:ext>
            </a:extLst>
          </p:cNvPr>
          <p:cNvGraphicFramePr/>
          <p:nvPr>
            <p:extLst>
              <p:ext uri="{D42A27DB-BD31-4B8C-83A1-F6EECF244321}">
                <p14:modId xmlns:p14="http://schemas.microsoft.com/office/powerpoint/2010/main" val="3690146730"/>
              </p:ext>
            </p:extLst>
          </p:nvPr>
        </p:nvGraphicFramePr>
        <p:xfrm>
          <a:off x="6951879" y="996163"/>
          <a:ext cx="4559300" cy="27914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aphique 7">
            <a:extLst>
              <a:ext uri="{FF2B5EF4-FFF2-40B4-BE49-F238E27FC236}">
                <a16:creationId xmlns:a16="http://schemas.microsoft.com/office/drawing/2014/main" id="{8B13FD33-EDC6-2464-DA58-55257719CE47}"/>
              </a:ext>
            </a:extLst>
          </p:cNvPr>
          <p:cNvGraphicFramePr/>
          <p:nvPr>
            <p:extLst>
              <p:ext uri="{D42A27DB-BD31-4B8C-83A1-F6EECF244321}">
                <p14:modId xmlns:p14="http://schemas.microsoft.com/office/powerpoint/2010/main" val="4223965744"/>
              </p:ext>
            </p:extLst>
          </p:nvPr>
        </p:nvGraphicFramePr>
        <p:xfrm>
          <a:off x="6951879" y="3874872"/>
          <a:ext cx="4559300" cy="27914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80969471"/>
      </p:ext>
    </p:extLst>
  </p:cSld>
  <p:clrMapOvr>
    <a:masterClrMapping/>
  </p:clrMapOvr>
  <p:transition spd="slow">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70FB7-79AD-8016-0939-359E7EAB55F2}"/>
            </a:ext>
          </a:extLst>
        </p:cNvPr>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8F927F41-DFBE-D07B-4BC8-7047B0A390BD}"/>
              </a:ext>
            </a:extLst>
          </p:cNvPr>
          <p:cNvSpPr>
            <a:spLocks noGrp="1"/>
          </p:cNvSpPr>
          <p:nvPr>
            <p:ph type="body" sz="quarter" idx="13"/>
          </p:nvPr>
        </p:nvSpPr>
        <p:spPr/>
        <p:txBody>
          <a:bodyPr/>
          <a:lstStyle/>
          <a:p>
            <a:r>
              <a:rPr lang="en-US"/>
              <a:t>7</a:t>
            </a:r>
          </a:p>
        </p:txBody>
      </p:sp>
      <p:sp>
        <p:nvSpPr>
          <p:cNvPr id="19" name="Espace réservé du texte 18">
            <a:extLst>
              <a:ext uri="{FF2B5EF4-FFF2-40B4-BE49-F238E27FC236}">
                <a16:creationId xmlns:a16="http://schemas.microsoft.com/office/drawing/2014/main" id="{F371B94E-4481-C9D8-7C4B-5EF10AFD8D53}"/>
              </a:ext>
            </a:extLst>
          </p:cNvPr>
          <p:cNvSpPr>
            <a:spLocks noGrp="1"/>
          </p:cNvSpPr>
          <p:nvPr>
            <p:ph type="body" sz="quarter" idx="12"/>
          </p:nvPr>
        </p:nvSpPr>
        <p:spPr/>
        <p:txBody>
          <a:bodyPr/>
          <a:lstStyle/>
          <a:p>
            <a:r>
              <a:rPr lang="en-US"/>
              <a:t>Conclusion</a:t>
            </a:r>
          </a:p>
        </p:txBody>
      </p:sp>
    </p:spTree>
    <p:extLst>
      <p:ext uri="{BB962C8B-B14F-4D97-AF65-F5344CB8AC3E}">
        <p14:creationId xmlns:p14="http://schemas.microsoft.com/office/powerpoint/2010/main" val="6728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DFF44-4EFF-4EF3-5D83-ACAA7BADC201}"/>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F5D0A0C4-CDF5-4C27-417C-54AFEB2DC763}"/>
              </a:ext>
            </a:extLst>
          </p:cNvPr>
          <p:cNvSpPr>
            <a:spLocks noGrp="1"/>
          </p:cNvSpPr>
          <p:nvPr>
            <p:ph type="body" sz="quarter" idx="30"/>
          </p:nvPr>
        </p:nvSpPr>
        <p:spPr>
          <a:xfrm>
            <a:off x="540084" y="2267725"/>
            <a:ext cx="9558460" cy="1974200"/>
          </a:xfrm>
        </p:spPr>
        <p:txBody>
          <a:bodyPr/>
          <a:lstStyle/>
          <a:p>
            <a:pPr marL="285750" indent="-285750">
              <a:buFont typeface="Arial" panose="020B0604020202020204" pitchFamily="34" charset="0"/>
              <a:buChar char="•"/>
            </a:pPr>
            <a:r>
              <a:rPr lang="fr-FR" sz="2800" b="1" i="1">
                <a:solidFill>
                  <a:schemeClr val="bg1"/>
                </a:solidFill>
              </a:rPr>
              <a:t>Découverte de la MDO</a:t>
            </a:r>
          </a:p>
          <a:p>
            <a:pPr marL="285750" indent="-285750">
              <a:buFont typeface="Arial" panose="020B0604020202020204" pitchFamily="34" charset="0"/>
              <a:buChar char="•"/>
            </a:pPr>
            <a:endParaRPr lang="fr-FR" sz="2800" b="1" i="1">
              <a:solidFill>
                <a:schemeClr val="bg1"/>
              </a:solidFill>
            </a:endParaRPr>
          </a:p>
          <a:p>
            <a:pPr marL="285750" indent="-285750">
              <a:buFont typeface="Arial" panose="020B0604020202020204" pitchFamily="34" charset="0"/>
              <a:buChar char="•"/>
            </a:pPr>
            <a:r>
              <a:rPr lang="fr-FR" sz="2800" b="1" i="1">
                <a:solidFill>
                  <a:schemeClr val="bg1"/>
                </a:solidFill>
              </a:rPr>
              <a:t>Approfondissement de compétences techniques </a:t>
            </a:r>
          </a:p>
          <a:p>
            <a:pPr marL="285750" indent="-285750">
              <a:buFont typeface="Arial" panose="020B0604020202020204" pitchFamily="34" charset="0"/>
              <a:buChar char="•"/>
            </a:pPr>
            <a:endParaRPr lang="fr-FR" sz="2800" b="1" i="1">
              <a:solidFill>
                <a:schemeClr val="bg1"/>
              </a:solidFill>
            </a:endParaRPr>
          </a:p>
          <a:p>
            <a:pPr marL="285750" indent="-285750">
              <a:buFont typeface="Arial" panose="020B0604020202020204" pitchFamily="34" charset="0"/>
              <a:buChar char="•"/>
            </a:pPr>
            <a:r>
              <a:rPr lang="fr-FR" sz="2800" b="1" i="1">
                <a:solidFill>
                  <a:schemeClr val="bg1"/>
                </a:solidFill>
              </a:rPr>
              <a:t>Perspectives et améliorations futures</a:t>
            </a:r>
          </a:p>
        </p:txBody>
      </p:sp>
      <p:sp>
        <p:nvSpPr>
          <p:cNvPr id="4" name="Espace réservé du texte 3">
            <a:extLst>
              <a:ext uri="{FF2B5EF4-FFF2-40B4-BE49-F238E27FC236}">
                <a16:creationId xmlns:a16="http://schemas.microsoft.com/office/drawing/2014/main" id="{EE377FC0-40F8-6649-A91B-082BBA80C011}"/>
              </a:ext>
            </a:extLst>
          </p:cNvPr>
          <p:cNvSpPr>
            <a:spLocks noGrp="1"/>
          </p:cNvSpPr>
          <p:nvPr>
            <p:ph type="body" sz="quarter" idx="29"/>
          </p:nvPr>
        </p:nvSpPr>
        <p:spPr/>
        <p:txBody>
          <a:bodyPr/>
          <a:lstStyle/>
          <a:p>
            <a:r>
              <a:rPr lang="fr-FR"/>
              <a:t>Conclusion</a:t>
            </a:r>
          </a:p>
        </p:txBody>
      </p:sp>
    </p:spTree>
    <p:extLst>
      <p:ext uri="{BB962C8B-B14F-4D97-AF65-F5344CB8AC3E}">
        <p14:creationId xmlns:p14="http://schemas.microsoft.com/office/powerpoint/2010/main" val="2414287450"/>
      </p:ext>
    </p:extLst>
  </p:cSld>
  <p:clrMapOvr>
    <a:masterClrMapping/>
  </p:clrMapOvr>
  <p:transition spd="slow">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426828"/>
      </p:ext>
    </p:extLst>
  </p:cSld>
  <p:clrMapOvr>
    <a:masterClrMapping/>
  </p:clrMapOvr>
  <p:transition spd="slow">
    <p:strip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283650"/>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0A742EBB-6795-281F-EAD5-DC21CCBEEDB5}"/>
              </a:ext>
            </a:extLst>
          </p:cNvPr>
          <p:cNvSpPr>
            <a:spLocks noGrp="1"/>
          </p:cNvSpPr>
          <p:nvPr>
            <p:ph type="body" sz="quarter" idx="13"/>
          </p:nvPr>
        </p:nvSpPr>
        <p:spPr/>
        <p:txBody>
          <a:bodyPr/>
          <a:lstStyle/>
          <a:p>
            <a:r>
              <a:rPr lang="en-US"/>
              <a:t>1</a:t>
            </a:r>
          </a:p>
        </p:txBody>
      </p:sp>
      <p:sp>
        <p:nvSpPr>
          <p:cNvPr id="19" name="Espace réservé du texte 18">
            <a:extLst>
              <a:ext uri="{FF2B5EF4-FFF2-40B4-BE49-F238E27FC236}">
                <a16:creationId xmlns:a16="http://schemas.microsoft.com/office/drawing/2014/main" id="{B51AAD95-C32A-9F96-A349-2906F4FA4EE6}"/>
              </a:ext>
            </a:extLst>
          </p:cNvPr>
          <p:cNvSpPr>
            <a:spLocks noGrp="1"/>
          </p:cNvSpPr>
          <p:nvPr>
            <p:ph type="body" sz="quarter" idx="12"/>
          </p:nvPr>
        </p:nvSpPr>
        <p:spPr/>
        <p:txBody>
          <a:bodyPr/>
          <a:lstStyle/>
          <a:p>
            <a:r>
              <a:rPr lang="en-US"/>
              <a:t>Introduction et état de </a:t>
            </a:r>
            <a:r>
              <a:rPr lang="en-US" err="1"/>
              <a:t>l’art</a:t>
            </a:r>
            <a:endParaRPr lang="en-US"/>
          </a:p>
        </p:txBody>
      </p:sp>
    </p:spTree>
    <p:extLst>
      <p:ext uri="{BB962C8B-B14F-4D97-AF65-F5344CB8AC3E}">
        <p14:creationId xmlns:p14="http://schemas.microsoft.com/office/powerpoint/2010/main" val="301449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6BDE2979-DEA9-0464-D989-EED836045E67}"/>
              </a:ext>
            </a:extLst>
          </p:cNvPr>
          <p:cNvSpPr>
            <a:spLocks noGrp="1"/>
          </p:cNvSpPr>
          <p:nvPr>
            <p:ph type="body" sz="quarter" idx="29"/>
          </p:nvPr>
        </p:nvSpPr>
        <p:spPr/>
        <p:txBody>
          <a:bodyPr/>
          <a:lstStyle/>
          <a:p>
            <a:r>
              <a:rPr lang="en-US"/>
              <a:t>Introduction et état de </a:t>
            </a:r>
            <a:r>
              <a:rPr lang="en-US" err="1"/>
              <a:t>l’art</a:t>
            </a:r>
            <a:endParaRPr lang="en-US"/>
          </a:p>
        </p:txBody>
      </p:sp>
      <p:sp>
        <p:nvSpPr>
          <p:cNvPr id="3" name="Espace réservé du texte 2">
            <a:extLst>
              <a:ext uri="{FF2B5EF4-FFF2-40B4-BE49-F238E27FC236}">
                <a16:creationId xmlns:a16="http://schemas.microsoft.com/office/drawing/2014/main" id="{E6C13D2B-7FA1-8877-8022-AF0413713981}"/>
              </a:ext>
            </a:extLst>
          </p:cNvPr>
          <p:cNvSpPr>
            <a:spLocks noGrp="1"/>
          </p:cNvSpPr>
          <p:nvPr>
            <p:ph type="body" sz="quarter" idx="30"/>
          </p:nvPr>
        </p:nvSpPr>
        <p:spPr/>
        <p:txBody>
          <a:bodyPr/>
          <a:lstStyle/>
          <a:p>
            <a:r>
              <a:rPr lang="fr-FR"/>
              <a:t>Projet </a:t>
            </a:r>
            <a:r>
              <a:rPr lang="fr-FR" err="1"/>
              <a:t>Hermeus</a:t>
            </a:r>
            <a:endParaRPr lang="fr-FR" dirty="0"/>
          </a:p>
        </p:txBody>
      </p:sp>
      <p:pic>
        <p:nvPicPr>
          <p:cNvPr id="4" name="Image 3">
            <a:extLst>
              <a:ext uri="{FF2B5EF4-FFF2-40B4-BE49-F238E27FC236}">
                <a16:creationId xmlns:a16="http://schemas.microsoft.com/office/drawing/2014/main" id="{9D3DB654-450F-AD64-F9E6-07024EFE3AFD}"/>
              </a:ext>
            </a:extLst>
          </p:cNvPr>
          <p:cNvPicPr>
            <a:picLocks noChangeAspect="1"/>
          </p:cNvPicPr>
          <p:nvPr/>
        </p:nvPicPr>
        <p:blipFill>
          <a:blip r:embed="rId2"/>
          <a:stretch>
            <a:fillRect/>
          </a:stretch>
        </p:blipFill>
        <p:spPr>
          <a:xfrm>
            <a:off x="1243154" y="1671158"/>
            <a:ext cx="9705691" cy="4459865"/>
          </a:xfrm>
          <a:prstGeom prst="rect">
            <a:avLst/>
          </a:prstGeom>
        </p:spPr>
      </p:pic>
    </p:spTree>
    <p:extLst>
      <p:ext uri="{BB962C8B-B14F-4D97-AF65-F5344CB8AC3E}">
        <p14:creationId xmlns:p14="http://schemas.microsoft.com/office/powerpoint/2010/main" val="691757439"/>
      </p:ext>
    </p:extLst>
  </p:cSld>
  <p:clrMapOvr>
    <a:masterClrMapping/>
  </p:clrMapOvr>
  <p:transition spd="slow">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71A11-3049-3962-4DF3-2F0A396F07E0}"/>
            </a:ext>
          </a:extLst>
        </p:cNvPr>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35C1A6C0-2B31-3E55-0171-1028A26BC250}"/>
              </a:ext>
            </a:extLst>
          </p:cNvPr>
          <p:cNvSpPr>
            <a:spLocks noGrp="1"/>
          </p:cNvSpPr>
          <p:nvPr>
            <p:ph type="body" sz="quarter" idx="29"/>
          </p:nvPr>
        </p:nvSpPr>
        <p:spPr/>
        <p:txBody>
          <a:bodyPr/>
          <a:lstStyle/>
          <a:p>
            <a:r>
              <a:rPr lang="en-US"/>
              <a:t>Introduction et état de </a:t>
            </a:r>
            <a:r>
              <a:rPr lang="en-US" err="1"/>
              <a:t>l’art</a:t>
            </a:r>
            <a:endParaRPr lang="en-US"/>
          </a:p>
        </p:txBody>
      </p:sp>
      <p:sp>
        <p:nvSpPr>
          <p:cNvPr id="3" name="Espace réservé du texte 2">
            <a:extLst>
              <a:ext uri="{FF2B5EF4-FFF2-40B4-BE49-F238E27FC236}">
                <a16:creationId xmlns:a16="http://schemas.microsoft.com/office/drawing/2014/main" id="{0F0F0D0B-00DB-702C-BF1A-FC6E2FD3E449}"/>
              </a:ext>
            </a:extLst>
          </p:cNvPr>
          <p:cNvSpPr>
            <a:spLocks noGrp="1"/>
          </p:cNvSpPr>
          <p:nvPr>
            <p:ph type="body" sz="quarter" idx="30"/>
          </p:nvPr>
        </p:nvSpPr>
        <p:spPr/>
        <p:txBody>
          <a:bodyPr/>
          <a:lstStyle/>
          <a:p>
            <a:r>
              <a:rPr lang="fr-FR"/>
              <a:t>Benchmark Moteur </a:t>
            </a:r>
          </a:p>
        </p:txBody>
      </p:sp>
      <p:pic>
        <p:nvPicPr>
          <p:cNvPr id="8" name="Image 7">
            <a:extLst>
              <a:ext uri="{FF2B5EF4-FFF2-40B4-BE49-F238E27FC236}">
                <a16:creationId xmlns:a16="http://schemas.microsoft.com/office/drawing/2014/main" id="{C91392C5-60CA-6C36-F608-255644E96286}"/>
              </a:ext>
            </a:extLst>
          </p:cNvPr>
          <p:cNvPicPr>
            <a:picLocks noChangeAspect="1"/>
          </p:cNvPicPr>
          <p:nvPr/>
        </p:nvPicPr>
        <p:blipFill>
          <a:blip r:embed="rId2"/>
          <a:stretch>
            <a:fillRect/>
          </a:stretch>
        </p:blipFill>
        <p:spPr>
          <a:xfrm>
            <a:off x="546573" y="2132216"/>
            <a:ext cx="11098853" cy="3896528"/>
          </a:xfrm>
          <a:prstGeom prst="rect">
            <a:avLst/>
          </a:prstGeom>
        </p:spPr>
      </p:pic>
    </p:spTree>
    <p:extLst>
      <p:ext uri="{BB962C8B-B14F-4D97-AF65-F5344CB8AC3E}">
        <p14:creationId xmlns:p14="http://schemas.microsoft.com/office/powerpoint/2010/main" val="388392088"/>
      </p:ext>
    </p:extLst>
  </p:cSld>
  <p:clrMapOvr>
    <a:masterClrMapping/>
  </p:clrMapOvr>
  <p:transition spd="slow">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39714-3643-0AF6-6894-160E06C1B3BA}"/>
            </a:ext>
          </a:extLst>
        </p:cNvPr>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9621B8E6-691A-2726-1E12-7C734786425E}"/>
              </a:ext>
            </a:extLst>
          </p:cNvPr>
          <p:cNvSpPr>
            <a:spLocks noGrp="1"/>
          </p:cNvSpPr>
          <p:nvPr>
            <p:ph type="body" sz="quarter" idx="29"/>
          </p:nvPr>
        </p:nvSpPr>
        <p:spPr/>
        <p:txBody>
          <a:bodyPr/>
          <a:lstStyle/>
          <a:p>
            <a:r>
              <a:rPr lang="en-US"/>
              <a:t>Introduction et état de </a:t>
            </a:r>
            <a:r>
              <a:rPr lang="en-US" err="1"/>
              <a:t>l’art</a:t>
            </a:r>
            <a:endParaRPr lang="en-US"/>
          </a:p>
        </p:txBody>
      </p:sp>
      <p:sp>
        <p:nvSpPr>
          <p:cNvPr id="3" name="Espace réservé du texte 2">
            <a:extLst>
              <a:ext uri="{FF2B5EF4-FFF2-40B4-BE49-F238E27FC236}">
                <a16:creationId xmlns:a16="http://schemas.microsoft.com/office/drawing/2014/main" id="{2E5F6BE4-03C3-61AB-4E9A-3E25C8309313}"/>
              </a:ext>
            </a:extLst>
          </p:cNvPr>
          <p:cNvSpPr>
            <a:spLocks noGrp="1"/>
          </p:cNvSpPr>
          <p:nvPr>
            <p:ph type="body" sz="quarter" idx="30"/>
          </p:nvPr>
        </p:nvSpPr>
        <p:spPr/>
        <p:txBody>
          <a:bodyPr/>
          <a:lstStyle/>
          <a:p>
            <a:r>
              <a:rPr lang="fr-FR"/>
              <a:t>Benchmark Matériaux</a:t>
            </a:r>
          </a:p>
        </p:txBody>
      </p:sp>
      <p:pic>
        <p:nvPicPr>
          <p:cNvPr id="4" name="Image 3">
            <a:extLst>
              <a:ext uri="{FF2B5EF4-FFF2-40B4-BE49-F238E27FC236}">
                <a16:creationId xmlns:a16="http://schemas.microsoft.com/office/drawing/2014/main" id="{4946A65B-E3F5-A1F7-D25F-AD874032F316}"/>
              </a:ext>
            </a:extLst>
          </p:cNvPr>
          <p:cNvPicPr>
            <a:picLocks noChangeAspect="1"/>
          </p:cNvPicPr>
          <p:nvPr/>
        </p:nvPicPr>
        <p:blipFill>
          <a:blip r:embed="rId2"/>
          <a:srcRect t="12698"/>
          <a:stretch/>
        </p:blipFill>
        <p:spPr>
          <a:xfrm>
            <a:off x="1239327" y="1892027"/>
            <a:ext cx="9713346" cy="3964090"/>
          </a:xfrm>
          <a:prstGeom prst="rect">
            <a:avLst/>
          </a:prstGeom>
        </p:spPr>
      </p:pic>
    </p:spTree>
    <p:extLst>
      <p:ext uri="{BB962C8B-B14F-4D97-AF65-F5344CB8AC3E}">
        <p14:creationId xmlns:p14="http://schemas.microsoft.com/office/powerpoint/2010/main" val="274651730"/>
      </p:ext>
    </p:extLst>
  </p:cSld>
  <p:clrMapOvr>
    <a:masterClrMapping/>
  </p:clrMapOvr>
  <p:transition spd="slow">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91AD3-B849-06C7-3240-D821A658952E}"/>
            </a:ext>
          </a:extLst>
        </p:cNvPr>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941F57D3-AD7A-358F-AD69-766F886FABF1}"/>
              </a:ext>
            </a:extLst>
          </p:cNvPr>
          <p:cNvSpPr>
            <a:spLocks noGrp="1"/>
          </p:cNvSpPr>
          <p:nvPr>
            <p:ph type="body" sz="quarter" idx="13"/>
          </p:nvPr>
        </p:nvSpPr>
        <p:spPr/>
        <p:txBody>
          <a:bodyPr/>
          <a:lstStyle/>
          <a:p>
            <a:r>
              <a:rPr lang="en-US"/>
              <a:t>2</a:t>
            </a:r>
          </a:p>
        </p:txBody>
      </p:sp>
      <p:sp>
        <p:nvSpPr>
          <p:cNvPr id="19" name="Espace réservé du texte 18">
            <a:extLst>
              <a:ext uri="{FF2B5EF4-FFF2-40B4-BE49-F238E27FC236}">
                <a16:creationId xmlns:a16="http://schemas.microsoft.com/office/drawing/2014/main" id="{910BA268-DDA1-FFC3-7A43-AFAA9FBA105B}"/>
              </a:ext>
            </a:extLst>
          </p:cNvPr>
          <p:cNvSpPr>
            <a:spLocks noGrp="1"/>
          </p:cNvSpPr>
          <p:nvPr>
            <p:ph type="body" sz="quarter" idx="12"/>
          </p:nvPr>
        </p:nvSpPr>
        <p:spPr/>
        <p:txBody>
          <a:bodyPr/>
          <a:lstStyle/>
          <a:p>
            <a:r>
              <a:rPr lang="en-US"/>
              <a:t>Cahier des charges</a:t>
            </a:r>
          </a:p>
        </p:txBody>
      </p:sp>
    </p:spTree>
    <p:extLst>
      <p:ext uri="{BB962C8B-B14F-4D97-AF65-F5344CB8AC3E}">
        <p14:creationId xmlns:p14="http://schemas.microsoft.com/office/powerpoint/2010/main" val="225705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1CD95-E5FD-983E-4BFC-3DE4DF16769D}"/>
            </a:ext>
          </a:extLst>
        </p:cNvPr>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76EE6AC6-8882-2E27-169C-A7813CEAAC6C}"/>
              </a:ext>
            </a:extLst>
          </p:cNvPr>
          <p:cNvSpPr>
            <a:spLocks noGrp="1"/>
          </p:cNvSpPr>
          <p:nvPr>
            <p:ph type="body" sz="quarter" idx="29"/>
          </p:nvPr>
        </p:nvSpPr>
        <p:spPr/>
        <p:txBody>
          <a:bodyPr/>
          <a:lstStyle/>
          <a:p>
            <a:r>
              <a:rPr lang="en-US"/>
              <a:t>Cahier des charges</a:t>
            </a:r>
          </a:p>
        </p:txBody>
      </p:sp>
      <p:sp>
        <p:nvSpPr>
          <p:cNvPr id="3" name="Espace réservé du texte 2">
            <a:extLst>
              <a:ext uri="{FF2B5EF4-FFF2-40B4-BE49-F238E27FC236}">
                <a16:creationId xmlns:a16="http://schemas.microsoft.com/office/drawing/2014/main" id="{8297ECDA-6358-BAC5-F11F-E98510BCEDAE}"/>
              </a:ext>
            </a:extLst>
          </p:cNvPr>
          <p:cNvSpPr>
            <a:spLocks noGrp="1"/>
          </p:cNvSpPr>
          <p:nvPr>
            <p:ph type="body" sz="quarter" idx="30"/>
          </p:nvPr>
        </p:nvSpPr>
        <p:spPr/>
        <p:txBody>
          <a:bodyPr/>
          <a:lstStyle/>
          <a:p>
            <a:r>
              <a:rPr lang="fr-FR" dirty="0"/>
              <a:t>Vitesse de vol – PAX - Range</a:t>
            </a:r>
          </a:p>
        </p:txBody>
      </p:sp>
      <p:graphicFrame>
        <p:nvGraphicFramePr>
          <p:cNvPr id="2" name="Graphique 1">
            <a:extLst>
              <a:ext uri="{FF2B5EF4-FFF2-40B4-BE49-F238E27FC236}">
                <a16:creationId xmlns:a16="http://schemas.microsoft.com/office/drawing/2014/main" id="{03BB371C-FF37-375C-5283-BC60E668D9DF}"/>
              </a:ext>
            </a:extLst>
          </p:cNvPr>
          <p:cNvGraphicFramePr/>
          <p:nvPr>
            <p:extLst>
              <p:ext uri="{D42A27DB-BD31-4B8C-83A1-F6EECF244321}">
                <p14:modId xmlns:p14="http://schemas.microsoft.com/office/powerpoint/2010/main" val="3022225839"/>
              </p:ext>
            </p:extLst>
          </p:nvPr>
        </p:nvGraphicFramePr>
        <p:xfrm>
          <a:off x="223723" y="2333454"/>
          <a:ext cx="5760720" cy="3338195"/>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age 7" descr="Une image contenant Monde, Terre, carte&#10;&#10;Description générée automatiquement">
            <a:extLst>
              <a:ext uri="{FF2B5EF4-FFF2-40B4-BE49-F238E27FC236}">
                <a16:creationId xmlns:a16="http://schemas.microsoft.com/office/drawing/2014/main" id="{65FF1689-47F5-7F6F-9E08-573BCFB7A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3880" y="2261699"/>
            <a:ext cx="6629400" cy="3409950"/>
          </a:xfrm>
          <a:prstGeom prst="rect">
            <a:avLst/>
          </a:prstGeom>
        </p:spPr>
      </p:pic>
    </p:spTree>
    <p:extLst>
      <p:ext uri="{BB962C8B-B14F-4D97-AF65-F5344CB8AC3E}">
        <p14:creationId xmlns:p14="http://schemas.microsoft.com/office/powerpoint/2010/main" val="4249958150"/>
      </p:ext>
    </p:extLst>
  </p:cSld>
  <p:clrMapOvr>
    <a:masterClrMapping/>
  </p:clrMapOvr>
  <p:transition spd="slow">
    <p:strips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4B812-F085-B4B5-B9E5-F031C53A267B}"/>
            </a:ext>
          </a:extLst>
        </p:cNvPr>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ACADBAD6-10FB-7FD3-3586-622CEF1E3772}"/>
              </a:ext>
            </a:extLst>
          </p:cNvPr>
          <p:cNvSpPr>
            <a:spLocks noGrp="1"/>
          </p:cNvSpPr>
          <p:nvPr>
            <p:ph type="body" sz="quarter" idx="13"/>
          </p:nvPr>
        </p:nvSpPr>
        <p:spPr/>
        <p:txBody>
          <a:bodyPr/>
          <a:lstStyle/>
          <a:p>
            <a:r>
              <a:rPr lang="en-US"/>
              <a:t>3</a:t>
            </a:r>
          </a:p>
        </p:txBody>
      </p:sp>
      <p:sp>
        <p:nvSpPr>
          <p:cNvPr id="19" name="Espace réservé du texte 18">
            <a:extLst>
              <a:ext uri="{FF2B5EF4-FFF2-40B4-BE49-F238E27FC236}">
                <a16:creationId xmlns:a16="http://schemas.microsoft.com/office/drawing/2014/main" id="{82829612-89DC-782D-8074-44B891DC5FB7}"/>
              </a:ext>
            </a:extLst>
          </p:cNvPr>
          <p:cNvSpPr>
            <a:spLocks noGrp="1"/>
          </p:cNvSpPr>
          <p:nvPr>
            <p:ph type="body" sz="quarter" idx="12"/>
          </p:nvPr>
        </p:nvSpPr>
        <p:spPr/>
        <p:txBody>
          <a:bodyPr/>
          <a:lstStyle/>
          <a:p>
            <a:r>
              <a:rPr lang="en-US"/>
              <a:t>Module </a:t>
            </a:r>
            <a:r>
              <a:rPr lang="en-US" err="1"/>
              <a:t>Aérodynamique</a:t>
            </a:r>
            <a:endParaRPr lang="en-US"/>
          </a:p>
        </p:txBody>
      </p:sp>
    </p:spTree>
    <p:extLst>
      <p:ext uri="{BB962C8B-B14F-4D97-AF65-F5344CB8AC3E}">
        <p14:creationId xmlns:p14="http://schemas.microsoft.com/office/powerpoint/2010/main" val="10073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8363.0"/>
  <p:tag name="AS_RELEASE_DATE" val="2018.09.12"/>
  <p:tag name="AS_TITLE" val="Aspose.Slides for .NET 4.0"/>
  <p:tag name="AS_VERSION" val="18.9"/>
  <p:tag name="BTFPCOLUMNGUIDE" val="Bain"/>
  <p:tag name="MEKKOFORMATS" val="&lt;MekkoFormats&gt;&lt;NumberFormat DecimalSeparator=&quot;,&quot; ThousandSeparator=&quot;.&quot; NegativeNumberFormat=&quot;1&quot; /&gt;&lt;Font&gt;&lt;Output_Font_Name Default=&quot;Arial&quot; UsePPTTheme=&quot;True&quot; /&gt;&lt;/Font&gt;&lt;DateFormat CultureID=&quot;2057&quot; FormatString=&quot;M/d/yyyy&quot; /&gt;&lt;/MekkoFormats&gt;"/>
  <p:tag name="OFFICE" val="Zurich"/>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1.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3.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4.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5.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6.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7.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0.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1.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3.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4.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5.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6.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7.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8.xml><?xml version="1.0" encoding="utf-8"?>
<p:tagLst xmlns:a="http://schemas.openxmlformats.org/drawingml/2006/main" xmlns:r="http://schemas.openxmlformats.org/officeDocument/2006/relationships" xmlns:p="http://schemas.openxmlformats.org/presentationml/2006/main">
  <p:tag name="AS_UNIQUEID" val="59362"/>
</p:tagLst>
</file>

<file path=ppt/tags/tag29.xml><?xml version="1.0" encoding="utf-8"?>
<p:tagLst xmlns:a="http://schemas.openxmlformats.org/drawingml/2006/main" xmlns:r="http://schemas.openxmlformats.org/officeDocument/2006/relationships" xmlns:p="http://schemas.openxmlformats.org/presentationml/2006/main">
  <p:tag name="AS_UNIQUEID" val="59363"/>
</p:tagLst>
</file>

<file path=ppt/tags/tag3.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30.xml><?xml version="1.0" encoding="utf-8"?>
<p:tagLst xmlns:a="http://schemas.openxmlformats.org/drawingml/2006/main" xmlns:r="http://schemas.openxmlformats.org/officeDocument/2006/relationships" xmlns:p="http://schemas.openxmlformats.org/presentationml/2006/main">
  <p:tag name="AS_UNIQUEID" val="59364"/>
</p:tagLst>
</file>

<file path=ppt/tags/tag31.xml><?xml version="1.0" encoding="utf-8"?>
<p:tagLst xmlns:a="http://schemas.openxmlformats.org/drawingml/2006/main" xmlns:r="http://schemas.openxmlformats.org/officeDocument/2006/relationships" xmlns:p="http://schemas.openxmlformats.org/presentationml/2006/main">
  <p:tag name="AS_UNIQUEID" val="59365"/>
</p:tagLst>
</file>

<file path=ppt/tags/tag32.xml><?xml version="1.0" encoding="utf-8"?>
<p:tagLst xmlns:a="http://schemas.openxmlformats.org/drawingml/2006/main" xmlns:r="http://schemas.openxmlformats.org/officeDocument/2006/relationships" xmlns:p="http://schemas.openxmlformats.org/presentationml/2006/main">
  <p:tag name="AS_UNIQUEID" val="59366"/>
</p:tagLst>
</file>

<file path=ppt/tags/tag33.xml><?xml version="1.0" encoding="utf-8"?>
<p:tagLst xmlns:a="http://schemas.openxmlformats.org/drawingml/2006/main" xmlns:r="http://schemas.openxmlformats.org/officeDocument/2006/relationships" xmlns:p="http://schemas.openxmlformats.org/presentationml/2006/main">
  <p:tag name="AS_UNIQUEID" val="59367"/>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S_UNIQUEID" val="59351"/>
</p:tagLst>
</file>

<file path=ppt/tags/tag6.xml><?xml version="1.0" encoding="utf-8"?>
<p:tagLst xmlns:a="http://schemas.openxmlformats.org/drawingml/2006/main" xmlns:r="http://schemas.openxmlformats.org/officeDocument/2006/relationships" xmlns:p="http://schemas.openxmlformats.org/presentationml/2006/main">
  <p:tag name="AS_UNIQUEID" val="59353"/>
</p:tagLst>
</file>

<file path=ppt/tags/tag7.xml><?xml version="1.0" encoding="utf-8"?>
<p:tagLst xmlns:a="http://schemas.openxmlformats.org/drawingml/2006/main" xmlns:r="http://schemas.openxmlformats.org/officeDocument/2006/relationships" xmlns:p="http://schemas.openxmlformats.org/presentationml/2006/main">
  <p:tag name="AS_UNIQUEID" val="59354"/>
</p:tagLst>
</file>

<file path=ppt/tags/tag8.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9.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heme/theme1.xml><?xml version="1.0" encoding="utf-8"?>
<a:theme xmlns:a="http://schemas.openxmlformats.org/drawingml/2006/main" name="1-FIRST SLIDE">
  <a:themeElements>
    <a:clrScheme name="Akkodis 2">
      <a:dk1>
        <a:srgbClr val="001F33"/>
      </a:dk1>
      <a:lt1>
        <a:srgbClr val="FFFFFF"/>
      </a:lt1>
      <a:dk2>
        <a:srgbClr val="FFB81C"/>
      </a:dk2>
      <a:lt2>
        <a:srgbClr val="00FFFF"/>
      </a:lt2>
      <a:accent1>
        <a:srgbClr val="001F33"/>
      </a:accent1>
      <a:accent2>
        <a:srgbClr val="FFB81C"/>
      </a:accent2>
      <a:accent3>
        <a:srgbClr val="FFFFFF"/>
      </a:accent3>
      <a:accent4>
        <a:srgbClr val="001F32"/>
      </a:accent4>
      <a:accent5>
        <a:srgbClr val="00FFFF"/>
      </a:accent5>
      <a:accent6>
        <a:srgbClr val="FBB800"/>
      </a:accent6>
      <a:hlink>
        <a:srgbClr val="0563C1"/>
      </a:hlink>
      <a:folHlink>
        <a:srgbClr val="954F72"/>
      </a:folHlink>
    </a:clrScheme>
    <a:fontScheme name="Fonts Akkodis">
      <a:majorFont>
        <a:latin typeface="Times New Roman"/>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a:spAutoFit/>
      </a:bodyPr>
      <a:lstStyle>
        <a:defPPr marL="0" marR="0" indent="0" algn="l" defTabSz="711200" rtl="0" eaLnBrk="1" fontAlgn="auto" latinLnBrk="0" hangingPunct="1">
          <a:lnSpc>
            <a:spcPct val="130000"/>
          </a:lnSpc>
          <a:spcBef>
            <a:spcPts val="1200"/>
          </a:spcBef>
          <a:spcAft>
            <a:spcPts val="0"/>
          </a:spcAft>
          <a:buClrTx/>
          <a:buSzTx/>
          <a:buFontTx/>
          <a:buNone/>
          <a:tabLst/>
          <a:defRPr kumimoji="0" b="0" i="0" u="none" strike="noStrike" kern="1200" cap="none" spc="0" normalizeH="0" baseline="0" noProof="0" dirty="0">
            <a:ln>
              <a:noFill/>
            </a:ln>
            <a:solidFill>
              <a:srgbClr val="FFFFFF"/>
            </a:solidFill>
            <a:effectLst/>
            <a:uLnTx/>
            <a:uFillTx/>
            <a:latin typeface="Times"/>
            <a:cs typeface="Time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AGENDA AND CHAPTER">
  <a:themeElements>
    <a:clrScheme name="Akkodis 2">
      <a:dk1>
        <a:srgbClr val="001F33"/>
      </a:dk1>
      <a:lt1>
        <a:srgbClr val="FFFFFF"/>
      </a:lt1>
      <a:dk2>
        <a:srgbClr val="FFB81C"/>
      </a:dk2>
      <a:lt2>
        <a:srgbClr val="00FFFF"/>
      </a:lt2>
      <a:accent1>
        <a:srgbClr val="001F33"/>
      </a:accent1>
      <a:accent2>
        <a:srgbClr val="FFB81C"/>
      </a:accent2>
      <a:accent3>
        <a:srgbClr val="FFFFFF"/>
      </a:accent3>
      <a:accent4>
        <a:srgbClr val="001F32"/>
      </a:accent4>
      <a:accent5>
        <a:srgbClr val="00FFFF"/>
      </a:accent5>
      <a:accent6>
        <a:srgbClr val="FBB800"/>
      </a:accent6>
      <a:hlink>
        <a:srgbClr val="0563C1"/>
      </a:hlink>
      <a:folHlink>
        <a:srgbClr val="954F72"/>
      </a:folHlink>
    </a:clrScheme>
    <a:fontScheme name="Fonts Akkodis">
      <a:majorFont>
        <a:latin typeface="Times New Roman"/>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SLIDE CONTENT">
  <a:themeElements>
    <a:clrScheme name="Akkodis 3">
      <a:dk1>
        <a:srgbClr val="001F33"/>
      </a:dk1>
      <a:lt1>
        <a:srgbClr val="FFFFFF"/>
      </a:lt1>
      <a:dk2>
        <a:srgbClr val="FFB81C"/>
      </a:dk2>
      <a:lt2>
        <a:srgbClr val="00FFFF"/>
      </a:lt2>
      <a:accent1>
        <a:srgbClr val="001F33"/>
      </a:accent1>
      <a:accent2>
        <a:srgbClr val="FFB81C"/>
      </a:accent2>
      <a:accent3>
        <a:srgbClr val="FFFFFF"/>
      </a:accent3>
      <a:accent4>
        <a:srgbClr val="001F32"/>
      </a:accent4>
      <a:accent5>
        <a:srgbClr val="00FFFF"/>
      </a:accent5>
      <a:accent6>
        <a:srgbClr val="FBB800"/>
      </a:accent6>
      <a:hlink>
        <a:srgbClr val="0563C1"/>
      </a:hlink>
      <a:folHlink>
        <a:srgbClr val="954F72"/>
      </a:folHlink>
    </a:clrScheme>
    <a:fontScheme name="Fonts Akkodis">
      <a:majorFont>
        <a:latin typeface="Times New Roman"/>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Z5RE_16.9_SampleFile_vF.pptx" id="{91C5FECB-731B-4237-81EB-DB5E757377E6}" vid="{758C4D5D-C3E2-4A1A-9047-65C2CB5168F4}"/>
    </a:ext>
  </a:extLst>
</a:theme>
</file>

<file path=ppt/theme/theme4.xml><?xml version="1.0" encoding="utf-8"?>
<a:theme xmlns:a="http://schemas.openxmlformats.org/drawingml/2006/main" name="4-CONCLUSION">
  <a:themeElements>
    <a:clrScheme name="Akkodis 2">
      <a:dk1>
        <a:srgbClr val="001F33"/>
      </a:dk1>
      <a:lt1>
        <a:srgbClr val="FFFFFF"/>
      </a:lt1>
      <a:dk2>
        <a:srgbClr val="FFB81C"/>
      </a:dk2>
      <a:lt2>
        <a:srgbClr val="00FFFF"/>
      </a:lt2>
      <a:accent1>
        <a:srgbClr val="001F33"/>
      </a:accent1>
      <a:accent2>
        <a:srgbClr val="FFB81C"/>
      </a:accent2>
      <a:accent3>
        <a:srgbClr val="FFFFFF"/>
      </a:accent3>
      <a:accent4>
        <a:srgbClr val="001F32"/>
      </a:accent4>
      <a:accent5>
        <a:srgbClr val="00FFFF"/>
      </a:accent5>
      <a:accent6>
        <a:srgbClr val="FBB800"/>
      </a:accent6>
      <a:hlink>
        <a:srgbClr val="0563C1"/>
      </a:hlink>
      <a:folHlink>
        <a:srgbClr val="954F72"/>
      </a:folHlink>
    </a:clrScheme>
    <a:fontScheme name="Fonts Akkodis">
      <a:majorFont>
        <a:latin typeface="Times New Roman"/>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kkodis 3">
    <a:dk1>
      <a:srgbClr val="001F33"/>
    </a:dk1>
    <a:lt1>
      <a:srgbClr val="FFFFFF"/>
    </a:lt1>
    <a:dk2>
      <a:srgbClr val="FFB81C"/>
    </a:dk2>
    <a:lt2>
      <a:srgbClr val="00FFFF"/>
    </a:lt2>
    <a:accent1>
      <a:srgbClr val="001F33"/>
    </a:accent1>
    <a:accent2>
      <a:srgbClr val="FFB81C"/>
    </a:accent2>
    <a:accent3>
      <a:srgbClr val="FFFFFF"/>
    </a:accent3>
    <a:accent4>
      <a:srgbClr val="001F32"/>
    </a:accent4>
    <a:accent5>
      <a:srgbClr val="00FFFF"/>
    </a:accent5>
    <a:accent6>
      <a:srgbClr val="FBB800"/>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21aba7b-714c-4ff3-806b-4d0ede75d62b">
      <Terms xmlns="http://schemas.microsoft.com/office/infopath/2007/PartnerControls"/>
    </lcf76f155ced4ddcb4097134ff3c332f>
    <TaxCatchAll xmlns="0ca62552-3ee4-47f9-aa06-08c60f636ab9" xsi:nil="true"/>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9E40AC3BDC7A4CAADE00B5F8A41842" ma:contentTypeVersion="12" ma:contentTypeDescription="Crée un document." ma:contentTypeScope="" ma:versionID="3c124b83e7319c098912d5d66f9816d5">
  <xsd:schema xmlns:xsd="http://www.w3.org/2001/XMLSchema" xmlns:xs="http://www.w3.org/2001/XMLSchema" xmlns:p="http://schemas.microsoft.com/office/2006/metadata/properties" xmlns:ns1="http://schemas.microsoft.com/sharepoint/v3" xmlns:ns2="f21aba7b-714c-4ff3-806b-4d0ede75d62b" xmlns:ns3="0ca62552-3ee4-47f9-aa06-08c60f636ab9" targetNamespace="http://schemas.microsoft.com/office/2006/metadata/properties" ma:root="true" ma:fieldsID="cd2ab135bbc68f3338643d24d0397730" ns1:_="" ns2:_="" ns3:_="">
    <xsd:import namespace="http://schemas.microsoft.com/sharepoint/v3"/>
    <xsd:import namespace="f21aba7b-714c-4ff3-806b-4d0ede75d62b"/>
    <xsd:import namespace="0ca62552-3ee4-47f9-aa06-08c60f636ab9"/>
    <xsd:element name="properties">
      <xsd:complexType>
        <xsd:sequence>
          <xsd:element name="documentManagement">
            <xsd:complexType>
              <xsd:all>
                <xsd:element ref="ns1:PublishingStartDate" minOccurs="0"/>
                <xsd:element ref="ns1:PublishingExpirationDate" minOccurs="0"/>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1aba7b-714c-4ff3-806b-4d0ede75d62b"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Balises d’images" ma:readOnly="false" ma:fieldId="{5cf76f15-5ced-4ddc-b409-7134ff3c332f}" ma:taxonomyMulti="true" ma:sspId="bcd0dac3-d1e3-4d10-b792-dafe9ebe9e12"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a62552-3ee4-47f9-aa06-08c60f636ab9" elementFormDefault="qualified">
    <xsd:import namespace="http://schemas.microsoft.com/office/2006/documentManagement/types"/>
    <xsd:import namespace="http://schemas.microsoft.com/office/infopath/2007/PartnerControls"/>
    <xsd:element name="TaxCatchAll" ma:index="12" nillable="true" ma:displayName="Colonne Attraper tout de Taxonomie" ma:hidden="true" ma:list="{46fecf3c-24ef-4bbf-a4a5-c451baf3735d}" ma:internalName="TaxCatchAll" ma:showField="CatchAllData" ma:web="0ca62552-3ee4-47f9-aa06-08c60f636a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C5364E-35E5-40DC-8DBA-4B5389050B44}">
  <ds:schemaRefs>
    <ds:schemaRef ds:uri="http://schemas.microsoft.com/sharepoint/v3/contenttype/forms"/>
  </ds:schemaRefs>
</ds:datastoreItem>
</file>

<file path=customXml/itemProps2.xml><?xml version="1.0" encoding="utf-8"?>
<ds:datastoreItem xmlns:ds="http://schemas.openxmlformats.org/officeDocument/2006/customXml" ds:itemID="{7C721018-8EAC-4CFC-85DA-36590C7951A4}">
  <ds:schemaRefs>
    <ds:schemaRef ds:uri="http://purl.org/dc/terms/"/>
    <ds:schemaRef ds:uri="http://purl.org/dc/elements/1.1/"/>
    <ds:schemaRef ds:uri="http://schemas.openxmlformats.org/package/2006/metadata/core-properties"/>
    <ds:schemaRef ds:uri="http://www.w3.org/XML/1998/namespace"/>
    <ds:schemaRef ds:uri="http://schemas.microsoft.com/sharepoint/v3"/>
    <ds:schemaRef ds:uri="http://schemas.microsoft.com/office/2006/documentManagement/types"/>
    <ds:schemaRef ds:uri="0ca62552-3ee4-47f9-aa06-08c60f636ab9"/>
    <ds:schemaRef ds:uri="http://schemas.microsoft.com/office/2006/metadata/properties"/>
    <ds:schemaRef ds:uri="http://schemas.microsoft.com/office/infopath/2007/PartnerControls"/>
    <ds:schemaRef ds:uri="f21aba7b-714c-4ff3-806b-4d0ede75d62b"/>
    <ds:schemaRef ds:uri="http://purl.org/dc/dcmitype/"/>
  </ds:schemaRefs>
</ds:datastoreItem>
</file>

<file path=customXml/itemProps3.xml><?xml version="1.0" encoding="utf-8"?>
<ds:datastoreItem xmlns:ds="http://schemas.openxmlformats.org/officeDocument/2006/customXml" ds:itemID="{87C1C1E8-87E3-4C50-A5AC-B9DB6140EEAA}">
  <ds:schemaRefs>
    <ds:schemaRef ds:uri="0ca62552-3ee4-47f9-aa06-08c60f636ab9"/>
    <ds:schemaRef ds:uri="f21aba7b-714c-4ff3-806b-4d0ede75d6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645</Words>
  <Application>Microsoft Office PowerPoint</Application>
  <PresentationFormat>Grand écran</PresentationFormat>
  <Paragraphs>162</Paragraphs>
  <Slides>27</Slides>
  <Notes>5</Notes>
  <HiddenSlides>0</HiddenSlides>
  <MMClips>0</MMClips>
  <ScaleCrop>false</ScaleCrop>
  <HeadingPairs>
    <vt:vector size="8" baseType="variant">
      <vt:variant>
        <vt:lpstr>Polices utilisées</vt:lpstr>
      </vt:variant>
      <vt:variant>
        <vt:i4>6</vt:i4>
      </vt:variant>
      <vt:variant>
        <vt:lpstr>Thème</vt:lpstr>
      </vt:variant>
      <vt:variant>
        <vt:i4>4</vt:i4>
      </vt:variant>
      <vt:variant>
        <vt:lpstr>Serveurs OLE incorporés</vt:lpstr>
      </vt:variant>
      <vt:variant>
        <vt:i4>1</vt:i4>
      </vt:variant>
      <vt:variant>
        <vt:lpstr>Titres des diapositives</vt:lpstr>
      </vt:variant>
      <vt:variant>
        <vt:i4>27</vt:i4>
      </vt:variant>
    </vt:vector>
  </HeadingPairs>
  <TitlesOfParts>
    <vt:vector size="38" baseType="lpstr">
      <vt:lpstr>Arial</vt:lpstr>
      <vt:lpstr>Calibri</vt:lpstr>
      <vt:lpstr>Cambria Math</vt:lpstr>
      <vt:lpstr>Roboto</vt:lpstr>
      <vt:lpstr>Times</vt:lpstr>
      <vt:lpstr>Times New Roman</vt:lpstr>
      <vt:lpstr>1-FIRST SLIDE</vt:lpstr>
      <vt:lpstr>2-AGENDA AND CHAPTER</vt:lpstr>
      <vt:lpstr>3-SLIDE CONTENT</vt:lpstr>
      <vt:lpstr>4-CONCLUSION</vt:lpstr>
      <vt:lpstr>think-cell Slide</vt:lpstr>
      <vt:lpstr>MDO pour un avion commercial hypersonique​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SteerCo</dc:title>
  <dc:creator>Markus Banek</dc:creator>
  <cp:lastModifiedBy>Alexandre RUBENSTRUNK</cp:lastModifiedBy>
  <cp:revision>10</cp:revision>
  <dcterms:created xsi:type="dcterms:W3CDTF">2022-01-26T09:07:01Z</dcterms:created>
  <dcterms:modified xsi:type="dcterms:W3CDTF">2025-01-23T14:42:39Z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0x010100D49E40AC3BDC7A4CAADE00B5F8A41842</vt:lpwstr>
  </property>
  <property fmtid="{D5CDD505-2E9C-101B-9397-08002B2CF9AE}" pid="3" name="MediaServiceImageTags">
    <vt:lpwstr/>
  </property>
</Properties>
</file>